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0"/>
  </p:notesMasterIdLst>
  <p:handoutMasterIdLst>
    <p:handoutMasterId r:id="rId81"/>
  </p:handoutMasterIdLst>
  <p:sldIdLst>
    <p:sldId id="256" r:id="rId3"/>
    <p:sldId id="893" r:id="rId4"/>
    <p:sldId id="851" r:id="rId5"/>
    <p:sldId id="887" r:id="rId6"/>
    <p:sldId id="905" r:id="rId7"/>
    <p:sldId id="904" r:id="rId8"/>
    <p:sldId id="902" r:id="rId9"/>
    <p:sldId id="919" r:id="rId10"/>
    <p:sldId id="901" r:id="rId11"/>
    <p:sldId id="903" r:id="rId12"/>
    <p:sldId id="907" r:id="rId13"/>
    <p:sldId id="847" r:id="rId14"/>
    <p:sldId id="892" r:id="rId15"/>
    <p:sldId id="808" r:id="rId16"/>
    <p:sldId id="920" r:id="rId17"/>
    <p:sldId id="890" r:id="rId18"/>
    <p:sldId id="897" r:id="rId19"/>
    <p:sldId id="898" r:id="rId20"/>
    <p:sldId id="899" r:id="rId21"/>
    <p:sldId id="853" r:id="rId22"/>
    <p:sldId id="844" r:id="rId23"/>
    <p:sldId id="334" r:id="rId24"/>
    <p:sldId id="884" r:id="rId25"/>
    <p:sldId id="854" r:id="rId26"/>
    <p:sldId id="891" r:id="rId27"/>
    <p:sldId id="911" r:id="rId28"/>
    <p:sldId id="843" r:id="rId29"/>
    <p:sldId id="852" r:id="rId30"/>
    <p:sldId id="855" r:id="rId31"/>
    <p:sldId id="856" r:id="rId32"/>
    <p:sldId id="818" r:id="rId33"/>
    <p:sldId id="815" r:id="rId34"/>
    <p:sldId id="918" r:id="rId35"/>
    <p:sldId id="908" r:id="rId36"/>
    <p:sldId id="817" r:id="rId37"/>
    <p:sldId id="860" r:id="rId38"/>
    <p:sldId id="909" r:id="rId39"/>
    <p:sldId id="910" r:id="rId40"/>
    <p:sldId id="912" r:id="rId41"/>
    <p:sldId id="845" r:id="rId42"/>
    <p:sldId id="865" r:id="rId43"/>
    <p:sldId id="284" r:id="rId44"/>
    <p:sldId id="270" r:id="rId45"/>
    <p:sldId id="914" r:id="rId46"/>
    <p:sldId id="913" r:id="rId47"/>
    <p:sldId id="862" r:id="rId48"/>
    <p:sldId id="269" r:id="rId49"/>
    <p:sldId id="864" r:id="rId50"/>
    <p:sldId id="866" r:id="rId51"/>
    <p:sldId id="885" r:id="rId52"/>
    <p:sldId id="346" r:id="rId53"/>
    <p:sldId id="281" r:id="rId54"/>
    <p:sldId id="868" r:id="rId55"/>
    <p:sldId id="819" r:id="rId56"/>
    <p:sldId id="299" r:id="rId57"/>
    <p:sldId id="870" r:id="rId58"/>
    <p:sldId id="872" r:id="rId59"/>
    <p:sldId id="842" r:id="rId60"/>
    <p:sldId id="835" r:id="rId61"/>
    <p:sldId id="877" r:id="rId62"/>
    <p:sldId id="878" r:id="rId63"/>
    <p:sldId id="326" r:id="rId64"/>
    <p:sldId id="848" r:id="rId65"/>
    <p:sldId id="876" r:id="rId66"/>
    <p:sldId id="915" r:id="rId67"/>
    <p:sldId id="916" r:id="rId68"/>
    <p:sldId id="879" r:id="rId69"/>
    <p:sldId id="828" r:id="rId70"/>
    <p:sldId id="917" r:id="rId71"/>
    <p:sldId id="873" r:id="rId72"/>
    <p:sldId id="882" r:id="rId73"/>
    <p:sldId id="883" r:id="rId74"/>
    <p:sldId id="881" r:id="rId75"/>
    <p:sldId id="888" r:id="rId76"/>
    <p:sldId id="906" r:id="rId77"/>
    <p:sldId id="886" r:id="rId78"/>
    <p:sldId id="316" r:id="rId7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51D"/>
    <a:srgbClr val="0DD90D"/>
    <a:srgbClr val="FFFFFF"/>
    <a:srgbClr val="EE7CBB"/>
    <a:srgbClr val="B1B1BD"/>
    <a:srgbClr val="B5AA93"/>
    <a:srgbClr val="E32D91"/>
    <a:srgbClr val="91ACF1"/>
    <a:srgbClr val="8A8A9C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2F439-9475-4652-BB78-BE638E45B6FD}" v="6037" dt="2022-02-21T15:09:30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>
        <p:scale>
          <a:sx n="40" d="100"/>
          <a:sy n="40" d="100"/>
        </p:scale>
        <p:origin x="1644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706"/>
    </p:cViewPr>
  </p:sorterViewPr>
  <p:notesViewPr>
    <p:cSldViewPr snapToGrid="0">
      <p:cViewPr varScale="1">
        <p:scale>
          <a:sx n="84" d="100"/>
          <a:sy n="84" d="100"/>
        </p:scale>
        <p:origin x="38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meranz, Justin" userId="11bf0c07-d0d3-4ab3-9c14-6e7a484e552b" providerId="ADAL" clId="{2AA2F439-9475-4652-BB78-BE638E45B6FD}"/>
    <pc:docChg chg="undo redo custSel addSld delSld modSld sldOrd modShowInfo">
      <pc:chgData name="Pomeranz, Justin" userId="11bf0c07-d0d3-4ab3-9c14-6e7a484e552b" providerId="ADAL" clId="{2AA2F439-9475-4652-BB78-BE638E45B6FD}" dt="2022-02-21T15:09:30.910" v="27486"/>
      <pc:docMkLst>
        <pc:docMk/>
      </pc:docMkLst>
      <pc:sldChg chg="addSp delSp modSp mod">
        <pc:chgData name="Pomeranz, Justin" userId="11bf0c07-d0d3-4ab3-9c14-6e7a484e552b" providerId="ADAL" clId="{2AA2F439-9475-4652-BB78-BE638E45B6FD}" dt="2022-01-28T19:51:45.769" v="2677" actId="1035"/>
        <pc:sldMkLst>
          <pc:docMk/>
          <pc:sldMk cId="490363297" sldId="256"/>
        </pc:sldMkLst>
        <pc:spChg chg="mod">
          <ac:chgData name="Pomeranz, Justin" userId="11bf0c07-d0d3-4ab3-9c14-6e7a484e552b" providerId="ADAL" clId="{2AA2F439-9475-4652-BB78-BE638E45B6FD}" dt="2022-01-28T19:51:40.787" v="2664" actId="14100"/>
          <ac:spMkLst>
            <pc:docMk/>
            <pc:sldMk cId="490363297" sldId="256"/>
            <ac:spMk id="2" creationId="{D778DF59-B8EC-42AC-A452-5BB54995C8A0}"/>
          </ac:spMkLst>
        </pc:spChg>
        <pc:spChg chg="mod">
          <ac:chgData name="Pomeranz, Justin" userId="11bf0c07-d0d3-4ab3-9c14-6e7a484e552b" providerId="ADAL" clId="{2AA2F439-9475-4652-BB78-BE638E45B6FD}" dt="2022-01-28T19:51:45.769" v="2677" actId="1035"/>
          <ac:spMkLst>
            <pc:docMk/>
            <pc:sldMk cId="490363297" sldId="256"/>
            <ac:spMk id="3" creationId="{3205AC5F-EB29-429F-AAE0-E4215FBA3F90}"/>
          </ac:spMkLst>
        </pc:spChg>
        <pc:spChg chg="mod">
          <ac:chgData name="Pomeranz, Justin" userId="11bf0c07-d0d3-4ab3-9c14-6e7a484e552b" providerId="ADAL" clId="{2AA2F439-9475-4652-BB78-BE638E45B6FD}" dt="2022-01-28T16:30:26.803" v="56" actId="1076"/>
          <ac:spMkLst>
            <pc:docMk/>
            <pc:sldMk cId="490363297" sldId="256"/>
            <ac:spMk id="5" creationId="{7241F177-0FB9-47FB-B671-B87DE3A32E40}"/>
          </ac:spMkLst>
        </pc:spChg>
        <pc:spChg chg="mod">
          <ac:chgData name="Pomeranz, Justin" userId="11bf0c07-d0d3-4ab3-9c14-6e7a484e552b" providerId="ADAL" clId="{2AA2F439-9475-4652-BB78-BE638E45B6FD}" dt="2022-01-28T16:30:26.803" v="56" actId="1076"/>
          <ac:spMkLst>
            <pc:docMk/>
            <pc:sldMk cId="490363297" sldId="256"/>
            <ac:spMk id="8" creationId="{4A902453-A813-4A06-999E-48D47606B149}"/>
          </ac:spMkLst>
        </pc:spChg>
        <pc:spChg chg="mod">
          <ac:chgData name="Pomeranz, Justin" userId="11bf0c07-d0d3-4ab3-9c14-6e7a484e552b" providerId="ADAL" clId="{2AA2F439-9475-4652-BB78-BE638E45B6FD}" dt="2022-01-28T16:30:26.803" v="56" actId="1076"/>
          <ac:spMkLst>
            <pc:docMk/>
            <pc:sldMk cId="490363297" sldId="256"/>
            <ac:spMk id="10" creationId="{052883FD-6EBC-42C0-A18F-99B0838AC72A}"/>
          </ac:spMkLst>
        </pc:spChg>
        <pc:spChg chg="mod topLvl">
          <ac:chgData name="Pomeranz, Justin" userId="11bf0c07-d0d3-4ab3-9c14-6e7a484e552b" providerId="ADAL" clId="{2AA2F439-9475-4652-BB78-BE638E45B6FD}" dt="2022-01-28T19:51:03.408" v="2659" actId="14100"/>
          <ac:spMkLst>
            <pc:docMk/>
            <pc:sldMk cId="490363297" sldId="256"/>
            <ac:spMk id="33" creationId="{619CB2D0-9995-44EC-82D9-F7073C574FC5}"/>
          </ac:spMkLst>
        </pc:spChg>
        <pc:spChg chg="mod">
          <ac:chgData name="Pomeranz, Justin" userId="11bf0c07-d0d3-4ab3-9c14-6e7a484e552b" providerId="ADAL" clId="{2AA2F439-9475-4652-BB78-BE638E45B6FD}" dt="2022-01-28T19:48:49.880" v="2476" actId="165"/>
          <ac:spMkLst>
            <pc:docMk/>
            <pc:sldMk cId="490363297" sldId="256"/>
            <ac:spMk id="47" creationId="{CDC06F86-7293-4525-994F-FD0350B60FC4}"/>
          </ac:spMkLst>
        </pc:spChg>
        <pc:spChg chg="mod">
          <ac:chgData name="Pomeranz, Justin" userId="11bf0c07-d0d3-4ab3-9c14-6e7a484e552b" providerId="ADAL" clId="{2AA2F439-9475-4652-BB78-BE638E45B6FD}" dt="2022-01-28T19:48:49.880" v="2476" actId="165"/>
          <ac:spMkLst>
            <pc:docMk/>
            <pc:sldMk cId="490363297" sldId="256"/>
            <ac:spMk id="48" creationId="{11733691-ED0A-4FE1-AA89-B66DAD9676ED}"/>
          </ac:spMkLst>
        </pc:spChg>
        <pc:spChg chg="mod">
          <ac:chgData name="Pomeranz, Justin" userId="11bf0c07-d0d3-4ab3-9c14-6e7a484e552b" providerId="ADAL" clId="{2AA2F439-9475-4652-BB78-BE638E45B6FD}" dt="2022-01-28T19:48:49.880" v="2476" actId="165"/>
          <ac:spMkLst>
            <pc:docMk/>
            <pc:sldMk cId="490363297" sldId="256"/>
            <ac:spMk id="49" creationId="{3B87EB29-015A-4CED-B571-6BEE2AB4ACC9}"/>
          </ac:spMkLst>
        </pc:spChg>
        <pc:spChg chg="mod">
          <ac:chgData name="Pomeranz, Justin" userId="11bf0c07-d0d3-4ab3-9c14-6e7a484e552b" providerId="ADAL" clId="{2AA2F439-9475-4652-BB78-BE638E45B6FD}" dt="2022-01-28T19:48:49.880" v="2476" actId="165"/>
          <ac:spMkLst>
            <pc:docMk/>
            <pc:sldMk cId="490363297" sldId="256"/>
            <ac:spMk id="50" creationId="{603E3E37-4E4A-4FEB-BD63-64AEE706B434}"/>
          </ac:spMkLst>
        </pc:spChg>
        <pc:spChg chg="mod">
          <ac:chgData name="Pomeranz, Justin" userId="11bf0c07-d0d3-4ab3-9c14-6e7a484e552b" providerId="ADAL" clId="{2AA2F439-9475-4652-BB78-BE638E45B6FD}" dt="2022-01-28T19:48:49.880" v="2476" actId="165"/>
          <ac:spMkLst>
            <pc:docMk/>
            <pc:sldMk cId="490363297" sldId="256"/>
            <ac:spMk id="51" creationId="{48184EE5-D149-4F0D-A8F1-5F765DFCD834}"/>
          </ac:spMkLst>
        </pc:spChg>
        <pc:spChg chg="mod">
          <ac:chgData name="Pomeranz, Justin" userId="11bf0c07-d0d3-4ab3-9c14-6e7a484e552b" providerId="ADAL" clId="{2AA2F439-9475-4652-BB78-BE638E45B6FD}" dt="2022-01-28T19:48:49.880" v="2476" actId="165"/>
          <ac:spMkLst>
            <pc:docMk/>
            <pc:sldMk cId="490363297" sldId="256"/>
            <ac:spMk id="52" creationId="{3F23791E-4F5B-4E56-9BB9-E8032CE4728D}"/>
          </ac:spMkLst>
        </pc:spChg>
        <pc:spChg chg="mod">
          <ac:chgData name="Pomeranz, Justin" userId="11bf0c07-d0d3-4ab3-9c14-6e7a484e552b" providerId="ADAL" clId="{2AA2F439-9475-4652-BB78-BE638E45B6FD}" dt="2022-01-28T19:48:49.880" v="2476" actId="165"/>
          <ac:spMkLst>
            <pc:docMk/>
            <pc:sldMk cId="490363297" sldId="256"/>
            <ac:spMk id="53" creationId="{094E9FB0-68DB-4C1F-A516-31C717E3F128}"/>
          </ac:spMkLst>
        </pc:spChg>
        <pc:spChg chg="mod">
          <ac:chgData name="Pomeranz, Justin" userId="11bf0c07-d0d3-4ab3-9c14-6e7a484e552b" providerId="ADAL" clId="{2AA2F439-9475-4652-BB78-BE638E45B6FD}" dt="2022-01-28T19:32:39.894" v="1431" actId="14100"/>
          <ac:spMkLst>
            <pc:docMk/>
            <pc:sldMk cId="490363297" sldId="256"/>
            <ac:spMk id="64" creationId="{5A397616-B711-4A40-AFE2-84954358EF3D}"/>
          </ac:spMkLst>
        </pc:spChg>
        <pc:spChg chg="mod">
          <ac:chgData name="Pomeranz, Justin" userId="11bf0c07-d0d3-4ab3-9c14-6e7a484e552b" providerId="ADAL" clId="{2AA2F439-9475-4652-BB78-BE638E45B6FD}" dt="2022-01-28T19:32:39.894" v="1431" actId="14100"/>
          <ac:spMkLst>
            <pc:docMk/>
            <pc:sldMk cId="490363297" sldId="256"/>
            <ac:spMk id="67" creationId="{16DCDC67-064C-4EB2-8840-7222374CC777}"/>
          </ac:spMkLst>
        </pc:spChg>
        <pc:spChg chg="mod">
          <ac:chgData name="Pomeranz, Justin" userId="11bf0c07-d0d3-4ab3-9c14-6e7a484e552b" providerId="ADAL" clId="{2AA2F439-9475-4652-BB78-BE638E45B6FD}" dt="2022-01-28T19:32:39.894" v="1431" actId="14100"/>
          <ac:spMkLst>
            <pc:docMk/>
            <pc:sldMk cId="490363297" sldId="256"/>
            <ac:spMk id="69" creationId="{9806EAE6-BC73-4FA6-AB83-60D713E80A88}"/>
          </ac:spMkLst>
        </pc:spChg>
        <pc:spChg chg="mod">
          <ac:chgData name="Pomeranz, Justin" userId="11bf0c07-d0d3-4ab3-9c14-6e7a484e552b" providerId="ADAL" clId="{2AA2F439-9475-4652-BB78-BE638E45B6FD}" dt="2022-01-28T19:32:39.894" v="1431" actId="14100"/>
          <ac:spMkLst>
            <pc:docMk/>
            <pc:sldMk cId="490363297" sldId="256"/>
            <ac:spMk id="72" creationId="{3A3DEF0B-EBB5-4A03-BA1D-A93D3B26088A}"/>
          </ac:spMkLst>
        </pc:spChg>
        <pc:spChg chg="del">
          <ac:chgData name="Pomeranz, Justin" userId="11bf0c07-d0d3-4ab3-9c14-6e7a484e552b" providerId="ADAL" clId="{2AA2F439-9475-4652-BB78-BE638E45B6FD}" dt="2022-01-28T19:28:38.319" v="1194" actId="478"/>
          <ac:spMkLst>
            <pc:docMk/>
            <pc:sldMk cId="490363297" sldId="256"/>
            <ac:spMk id="80" creationId="{746AD508-4A03-4112-B53E-E591F1E44673}"/>
          </ac:spMkLst>
        </pc:spChg>
        <pc:spChg chg="add del mod">
          <ac:chgData name="Pomeranz, Justin" userId="11bf0c07-d0d3-4ab3-9c14-6e7a484e552b" providerId="ADAL" clId="{2AA2F439-9475-4652-BB78-BE638E45B6FD}" dt="2022-01-28T19:33:42.230" v="1456" actId="478"/>
          <ac:spMkLst>
            <pc:docMk/>
            <pc:sldMk cId="490363297" sldId="256"/>
            <ac:spMk id="81" creationId="{4311BBC5-8A55-4F81-A708-D730A24ED9FE}"/>
          </ac:spMkLst>
        </pc:spChg>
        <pc:spChg chg="add del mod">
          <ac:chgData name="Pomeranz, Justin" userId="11bf0c07-d0d3-4ab3-9c14-6e7a484e552b" providerId="ADAL" clId="{2AA2F439-9475-4652-BB78-BE638E45B6FD}" dt="2022-01-28T19:34:56.366" v="1526" actId="478"/>
          <ac:spMkLst>
            <pc:docMk/>
            <pc:sldMk cId="490363297" sldId="256"/>
            <ac:spMk id="82" creationId="{ED2A0C2E-7FB1-4533-B3D3-7681D16D7066}"/>
          </ac:spMkLst>
        </pc:spChg>
        <pc:spChg chg="del">
          <ac:chgData name="Pomeranz, Justin" userId="11bf0c07-d0d3-4ab3-9c14-6e7a484e552b" providerId="ADAL" clId="{2AA2F439-9475-4652-BB78-BE638E45B6FD}" dt="2022-01-28T19:28:35.583" v="1193" actId="478"/>
          <ac:spMkLst>
            <pc:docMk/>
            <pc:sldMk cId="490363297" sldId="256"/>
            <ac:spMk id="83" creationId="{8EE61217-8829-46D0-ADA7-F70AB6295DB7}"/>
          </ac:spMkLst>
        </pc:spChg>
        <pc:spChg chg="del">
          <ac:chgData name="Pomeranz, Justin" userId="11bf0c07-d0d3-4ab3-9c14-6e7a484e552b" providerId="ADAL" clId="{2AA2F439-9475-4652-BB78-BE638E45B6FD}" dt="2022-01-28T19:28:33.110" v="1191" actId="478"/>
          <ac:spMkLst>
            <pc:docMk/>
            <pc:sldMk cId="490363297" sldId="256"/>
            <ac:spMk id="84" creationId="{BAC375E1-ADD6-45CA-BC4A-13BFE140D7AE}"/>
          </ac:spMkLst>
        </pc:spChg>
        <pc:spChg chg="add del mod">
          <ac:chgData name="Pomeranz, Justin" userId="11bf0c07-d0d3-4ab3-9c14-6e7a484e552b" providerId="ADAL" clId="{2AA2F439-9475-4652-BB78-BE638E45B6FD}" dt="2022-01-28T19:37:03.525" v="1705" actId="478"/>
          <ac:spMkLst>
            <pc:docMk/>
            <pc:sldMk cId="490363297" sldId="256"/>
            <ac:spMk id="85" creationId="{B48F1835-82E3-4550-B5DB-68E32947C1C0}"/>
          </ac:spMkLst>
        </pc:spChg>
        <pc:spChg chg="del">
          <ac:chgData name="Pomeranz, Justin" userId="11bf0c07-d0d3-4ab3-9c14-6e7a484e552b" providerId="ADAL" clId="{2AA2F439-9475-4652-BB78-BE638E45B6FD}" dt="2022-01-28T19:28:38.319" v="1194" actId="478"/>
          <ac:spMkLst>
            <pc:docMk/>
            <pc:sldMk cId="490363297" sldId="256"/>
            <ac:spMk id="86" creationId="{AC61AB5C-2A7E-44DB-BBF8-1BD660C8A965}"/>
          </ac:spMkLst>
        </pc:spChg>
        <pc:spChg chg="del">
          <ac:chgData name="Pomeranz, Justin" userId="11bf0c07-d0d3-4ab3-9c14-6e7a484e552b" providerId="ADAL" clId="{2AA2F439-9475-4652-BB78-BE638E45B6FD}" dt="2022-01-28T19:28:38.319" v="1194" actId="478"/>
          <ac:spMkLst>
            <pc:docMk/>
            <pc:sldMk cId="490363297" sldId="256"/>
            <ac:spMk id="87" creationId="{D8E4DCB2-B127-4C8B-8864-521737249DFF}"/>
          </ac:spMkLst>
        </pc:spChg>
        <pc:spChg chg="del">
          <ac:chgData name="Pomeranz, Justin" userId="11bf0c07-d0d3-4ab3-9c14-6e7a484e552b" providerId="ADAL" clId="{2AA2F439-9475-4652-BB78-BE638E45B6FD}" dt="2022-01-28T19:28:38.319" v="1194" actId="478"/>
          <ac:spMkLst>
            <pc:docMk/>
            <pc:sldMk cId="490363297" sldId="256"/>
            <ac:spMk id="88" creationId="{EAEC99A6-FE72-48AE-AF47-162A1295554F}"/>
          </ac:spMkLst>
        </pc:spChg>
        <pc:spChg chg="del">
          <ac:chgData name="Pomeranz, Justin" userId="11bf0c07-d0d3-4ab3-9c14-6e7a484e552b" providerId="ADAL" clId="{2AA2F439-9475-4652-BB78-BE638E45B6FD}" dt="2022-01-28T19:28:38.319" v="1194" actId="478"/>
          <ac:spMkLst>
            <pc:docMk/>
            <pc:sldMk cId="490363297" sldId="256"/>
            <ac:spMk id="89" creationId="{FAF90F07-274B-4A9F-856F-2090F059BE6C}"/>
          </ac:spMkLst>
        </pc:spChg>
        <pc:spChg chg="add del mod">
          <ac:chgData name="Pomeranz, Justin" userId="11bf0c07-d0d3-4ab3-9c14-6e7a484e552b" providerId="ADAL" clId="{2AA2F439-9475-4652-BB78-BE638E45B6FD}" dt="2022-01-28T19:45:57.846" v="2346" actId="478"/>
          <ac:spMkLst>
            <pc:docMk/>
            <pc:sldMk cId="490363297" sldId="256"/>
            <ac:spMk id="148" creationId="{DC9D9A47-C3A9-4071-A85E-39DE2F03C216}"/>
          </ac:spMkLst>
        </pc:spChg>
        <pc:spChg chg="mod">
          <ac:chgData name="Pomeranz, Justin" userId="11bf0c07-d0d3-4ab3-9c14-6e7a484e552b" providerId="ADAL" clId="{2AA2F439-9475-4652-BB78-BE638E45B6FD}" dt="2022-01-28T19:43:19.907" v="2251" actId="14100"/>
          <ac:spMkLst>
            <pc:docMk/>
            <pc:sldMk cId="490363297" sldId="256"/>
            <ac:spMk id="150" creationId="{494CB2A6-AFC5-4166-9C5F-75A5B48435AE}"/>
          </ac:spMkLst>
        </pc:spChg>
        <pc:spChg chg="mod">
          <ac:chgData name="Pomeranz, Justin" userId="11bf0c07-d0d3-4ab3-9c14-6e7a484e552b" providerId="ADAL" clId="{2AA2F439-9475-4652-BB78-BE638E45B6FD}" dt="2022-01-28T19:43:22.778" v="2252" actId="14100"/>
          <ac:spMkLst>
            <pc:docMk/>
            <pc:sldMk cId="490363297" sldId="256"/>
            <ac:spMk id="151" creationId="{5FF2CBA6-7D68-496C-8AC0-F99846CB1765}"/>
          </ac:spMkLst>
        </pc:spChg>
        <pc:spChg chg="mod">
          <ac:chgData name="Pomeranz, Justin" userId="11bf0c07-d0d3-4ab3-9c14-6e7a484e552b" providerId="ADAL" clId="{2AA2F439-9475-4652-BB78-BE638E45B6FD}" dt="2022-01-28T19:43:27.532" v="2253" actId="14100"/>
          <ac:spMkLst>
            <pc:docMk/>
            <pc:sldMk cId="490363297" sldId="256"/>
            <ac:spMk id="152" creationId="{CB3A0E43-FDB2-43EB-A87F-CD1DBCD8B36F}"/>
          </ac:spMkLst>
        </pc:spChg>
        <pc:spChg chg="mod">
          <ac:chgData name="Pomeranz, Justin" userId="11bf0c07-d0d3-4ab3-9c14-6e7a484e552b" providerId="ADAL" clId="{2AA2F439-9475-4652-BB78-BE638E45B6FD}" dt="2022-01-28T19:40:55.341" v="2168"/>
          <ac:spMkLst>
            <pc:docMk/>
            <pc:sldMk cId="490363297" sldId="256"/>
            <ac:spMk id="153" creationId="{BDA03599-2A91-4067-889B-66720BDAA636}"/>
          </ac:spMkLst>
        </pc:spChg>
        <pc:spChg chg="mod">
          <ac:chgData name="Pomeranz, Justin" userId="11bf0c07-d0d3-4ab3-9c14-6e7a484e552b" providerId="ADAL" clId="{2AA2F439-9475-4652-BB78-BE638E45B6FD}" dt="2022-01-28T19:42:53.379" v="2247" actId="207"/>
          <ac:spMkLst>
            <pc:docMk/>
            <pc:sldMk cId="490363297" sldId="256"/>
            <ac:spMk id="154" creationId="{8E8E5830-27B0-45D5-9623-B69E20B8E74F}"/>
          </ac:spMkLst>
        </pc:spChg>
        <pc:spChg chg="mod">
          <ac:chgData name="Pomeranz, Justin" userId="11bf0c07-d0d3-4ab3-9c14-6e7a484e552b" providerId="ADAL" clId="{2AA2F439-9475-4652-BB78-BE638E45B6FD}" dt="2022-01-28T19:40:55.341" v="2168"/>
          <ac:spMkLst>
            <pc:docMk/>
            <pc:sldMk cId="490363297" sldId="256"/>
            <ac:spMk id="157" creationId="{F221C8D7-56A6-4C8E-BB2B-AB796FD779A0}"/>
          </ac:spMkLst>
        </pc:spChg>
        <pc:spChg chg="mod">
          <ac:chgData name="Pomeranz, Justin" userId="11bf0c07-d0d3-4ab3-9c14-6e7a484e552b" providerId="ADAL" clId="{2AA2F439-9475-4652-BB78-BE638E45B6FD}" dt="2022-01-28T19:40:55.341" v="2168"/>
          <ac:spMkLst>
            <pc:docMk/>
            <pc:sldMk cId="490363297" sldId="256"/>
            <ac:spMk id="158" creationId="{4709644C-A643-481F-90F0-42C5C7423308}"/>
          </ac:spMkLst>
        </pc:spChg>
        <pc:spChg chg="mod topLvl">
          <ac:chgData name="Pomeranz, Justin" userId="11bf0c07-d0d3-4ab3-9c14-6e7a484e552b" providerId="ADAL" clId="{2AA2F439-9475-4652-BB78-BE638E45B6FD}" dt="2022-01-28T19:51:06.930" v="2660" actId="14100"/>
          <ac:spMkLst>
            <pc:docMk/>
            <pc:sldMk cId="490363297" sldId="256"/>
            <ac:spMk id="161" creationId="{9B98DBEC-572E-48BB-BA8B-75BD018CEBF8}"/>
          </ac:spMkLst>
        </pc:spChg>
        <pc:spChg chg="mod">
          <ac:chgData name="Pomeranz, Justin" userId="11bf0c07-d0d3-4ab3-9c14-6e7a484e552b" providerId="ADAL" clId="{2AA2F439-9475-4652-BB78-BE638E45B6FD}" dt="2022-01-28T19:47:56.925" v="2467" actId="165"/>
          <ac:spMkLst>
            <pc:docMk/>
            <pc:sldMk cId="490363297" sldId="256"/>
            <ac:spMk id="181" creationId="{CD50E5DA-D3F3-43E9-8C24-4BCB881B66AD}"/>
          </ac:spMkLst>
        </pc:spChg>
        <pc:spChg chg="mod">
          <ac:chgData name="Pomeranz, Justin" userId="11bf0c07-d0d3-4ab3-9c14-6e7a484e552b" providerId="ADAL" clId="{2AA2F439-9475-4652-BB78-BE638E45B6FD}" dt="2022-01-28T19:47:56.925" v="2467" actId="165"/>
          <ac:spMkLst>
            <pc:docMk/>
            <pc:sldMk cId="490363297" sldId="256"/>
            <ac:spMk id="182" creationId="{3E61E0A1-90BA-4904-82FB-94940F82744E}"/>
          </ac:spMkLst>
        </pc:spChg>
        <pc:spChg chg="mod">
          <ac:chgData name="Pomeranz, Justin" userId="11bf0c07-d0d3-4ab3-9c14-6e7a484e552b" providerId="ADAL" clId="{2AA2F439-9475-4652-BB78-BE638E45B6FD}" dt="2022-01-28T19:47:56.925" v="2467" actId="165"/>
          <ac:spMkLst>
            <pc:docMk/>
            <pc:sldMk cId="490363297" sldId="256"/>
            <ac:spMk id="183" creationId="{B1B2D959-E459-4ABD-8B19-FF17398F243F}"/>
          </ac:spMkLst>
        </pc:spChg>
        <pc:spChg chg="del mod">
          <ac:chgData name="Pomeranz, Justin" userId="11bf0c07-d0d3-4ab3-9c14-6e7a484e552b" providerId="ADAL" clId="{2AA2F439-9475-4652-BB78-BE638E45B6FD}" dt="2022-01-28T19:47:28.727" v="2444" actId="478"/>
          <ac:spMkLst>
            <pc:docMk/>
            <pc:sldMk cId="490363297" sldId="256"/>
            <ac:spMk id="184" creationId="{12A6278C-DB58-4EA7-BB84-E3E36696E257}"/>
          </ac:spMkLst>
        </pc:spChg>
        <pc:spChg chg="del mod">
          <ac:chgData name="Pomeranz, Justin" userId="11bf0c07-d0d3-4ab3-9c14-6e7a484e552b" providerId="ADAL" clId="{2AA2F439-9475-4652-BB78-BE638E45B6FD}" dt="2022-01-28T19:47:17.951" v="2443" actId="478"/>
          <ac:spMkLst>
            <pc:docMk/>
            <pc:sldMk cId="490363297" sldId="256"/>
            <ac:spMk id="185" creationId="{6575BCD2-DCFA-4123-B8C4-35B2D8B3ABED}"/>
          </ac:spMkLst>
        </pc:spChg>
        <pc:spChg chg="mod">
          <ac:chgData name="Pomeranz, Justin" userId="11bf0c07-d0d3-4ab3-9c14-6e7a484e552b" providerId="ADAL" clId="{2AA2F439-9475-4652-BB78-BE638E45B6FD}" dt="2022-01-28T19:47:56.925" v="2467" actId="165"/>
          <ac:spMkLst>
            <pc:docMk/>
            <pc:sldMk cId="490363297" sldId="256"/>
            <ac:spMk id="188" creationId="{77EA8F58-BAB3-44DC-8972-29C36DBB1A7D}"/>
          </ac:spMkLst>
        </pc:spChg>
        <pc:spChg chg="mod">
          <ac:chgData name="Pomeranz, Justin" userId="11bf0c07-d0d3-4ab3-9c14-6e7a484e552b" providerId="ADAL" clId="{2AA2F439-9475-4652-BB78-BE638E45B6FD}" dt="2022-01-28T19:47:56.925" v="2467" actId="165"/>
          <ac:spMkLst>
            <pc:docMk/>
            <pc:sldMk cId="490363297" sldId="256"/>
            <ac:spMk id="189" creationId="{DC1DB599-2B45-4BA1-B292-3541E740C76F}"/>
          </ac:spMkLst>
        </pc:spChg>
        <pc:grpChg chg="del mod">
          <ac:chgData name="Pomeranz, Justin" userId="11bf0c07-d0d3-4ab3-9c14-6e7a484e552b" providerId="ADAL" clId="{2AA2F439-9475-4652-BB78-BE638E45B6FD}" dt="2022-01-28T17:17:19.036" v="57" actId="478"/>
          <ac:grpSpMkLst>
            <pc:docMk/>
            <pc:sldMk cId="490363297" sldId="256"/>
            <ac:grpSpMk id="9" creationId="{C1312793-CDA1-46B8-85B6-F8CEDE293FE3}"/>
          </ac:grpSpMkLst>
        </pc:grpChg>
        <pc:grpChg chg="add mod topLvl">
          <ac:chgData name="Pomeranz, Justin" userId="11bf0c07-d0d3-4ab3-9c14-6e7a484e552b" providerId="ADAL" clId="{2AA2F439-9475-4652-BB78-BE638E45B6FD}" dt="2022-01-28T19:50:59.749" v="2658" actId="1035"/>
          <ac:grpSpMkLst>
            <pc:docMk/>
            <pc:sldMk cId="490363297" sldId="256"/>
            <ac:grpSpMk id="12" creationId="{561247B9-8C84-4F0C-A478-20A957EA10F7}"/>
          </ac:grpSpMkLst>
        </pc:grpChg>
        <pc:grpChg chg="add del mod">
          <ac:chgData name="Pomeranz, Justin" userId="11bf0c07-d0d3-4ab3-9c14-6e7a484e552b" providerId="ADAL" clId="{2AA2F439-9475-4652-BB78-BE638E45B6FD}" dt="2022-01-28T19:48:49.880" v="2476" actId="165"/>
          <ac:grpSpMkLst>
            <pc:docMk/>
            <pc:sldMk cId="490363297" sldId="256"/>
            <ac:grpSpMk id="13" creationId="{8E3CB8BE-D39F-4055-AA1C-88C57330A63F}"/>
          </ac:grpSpMkLst>
        </pc:grpChg>
        <pc:grpChg chg="add mod">
          <ac:chgData name="Pomeranz, Justin" userId="11bf0c07-d0d3-4ab3-9c14-6e7a484e552b" providerId="ADAL" clId="{2AA2F439-9475-4652-BB78-BE638E45B6FD}" dt="2022-01-28T19:49:50.155" v="2578" actId="1036"/>
          <ac:grpSpMkLst>
            <pc:docMk/>
            <pc:sldMk cId="490363297" sldId="256"/>
            <ac:grpSpMk id="19" creationId="{9B82C849-AFD5-4575-A3BE-70ED6550DA81}"/>
          </ac:grpSpMkLst>
        </pc:grpChg>
        <pc:grpChg chg="mod topLvl">
          <ac:chgData name="Pomeranz, Justin" userId="11bf0c07-d0d3-4ab3-9c14-6e7a484e552b" providerId="ADAL" clId="{2AA2F439-9475-4652-BB78-BE638E45B6FD}" dt="2022-01-28T19:48:54.901" v="2505" actId="1036"/>
          <ac:grpSpMkLst>
            <pc:docMk/>
            <pc:sldMk cId="490363297" sldId="256"/>
            <ac:grpSpMk id="44" creationId="{9A5C11D0-0B84-49FA-B524-7A079DAF46F6}"/>
          </ac:grpSpMkLst>
        </pc:grpChg>
        <pc:grpChg chg="add mod">
          <ac:chgData name="Pomeranz, Justin" userId="11bf0c07-d0d3-4ab3-9c14-6e7a484e552b" providerId="ADAL" clId="{2AA2F439-9475-4652-BB78-BE638E45B6FD}" dt="2022-01-28T19:32:39.894" v="1431" actId="14100"/>
          <ac:grpSpMkLst>
            <pc:docMk/>
            <pc:sldMk cId="490363297" sldId="256"/>
            <ac:grpSpMk id="63" creationId="{29EFE449-B8B7-4E9A-872E-893CF19F5903}"/>
          </ac:grpSpMkLst>
        </pc:grpChg>
        <pc:grpChg chg="add del mod">
          <ac:chgData name="Pomeranz, Justin" userId="11bf0c07-d0d3-4ab3-9c14-6e7a484e552b" providerId="ADAL" clId="{2AA2F439-9475-4652-BB78-BE638E45B6FD}" dt="2022-01-28T19:45:57.846" v="2346" actId="478"/>
          <ac:grpSpMkLst>
            <pc:docMk/>
            <pc:sldMk cId="490363297" sldId="256"/>
            <ac:grpSpMk id="149" creationId="{A2054CD8-F9C7-44DB-B410-0FA0F9849C74}"/>
          </ac:grpSpMkLst>
        </pc:grpChg>
        <pc:grpChg chg="add del mod">
          <ac:chgData name="Pomeranz, Justin" userId="11bf0c07-d0d3-4ab3-9c14-6e7a484e552b" providerId="ADAL" clId="{2AA2F439-9475-4652-BB78-BE638E45B6FD}" dt="2022-01-28T19:47:56.925" v="2467" actId="165"/>
          <ac:grpSpMkLst>
            <pc:docMk/>
            <pc:sldMk cId="490363297" sldId="256"/>
            <ac:grpSpMk id="160" creationId="{075D4B22-A787-418F-BC87-FDE6B262AFB0}"/>
          </ac:grpSpMkLst>
        </pc:grpChg>
        <pc:grpChg chg="mod topLvl">
          <ac:chgData name="Pomeranz, Justin" userId="11bf0c07-d0d3-4ab3-9c14-6e7a484e552b" providerId="ADAL" clId="{2AA2F439-9475-4652-BB78-BE638E45B6FD}" dt="2022-01-28T19:49:22.146" v="2545" actId="1036"/>
          <ac:grpSpMkLst>
            <pc:docMk/>
            <pc:sldMk cId="490363297" sldId="256"/>
            <ac:grpSpMk id="162" creationId="{C3CDAB68-159B-4757-9E95-93456E06BEA3}"/>
          </ac:grpSpMkLst>
        </pc:grpChg>
        <pc:grpChg chg="del mod topLvl">
          <ac:chgData name="Pomeranz, Justin" userId="11bf0c07-d0d3-4ab3-9c14-6e7a484e552b" providerId="ADAL" clId="{2AA2F439-9475-4652-BB78-BE638E45B6FD}" dt="2022-01-28T19:48:01.958" v="2468" actId="165"/>
          <ac:grpSpMkLst>
            <pc:docMk/>
            <pc:sldMk cId="490363297" sldId="256"/>
            <ac:grpSpMk id="163" creationId="{17B223EC-686A-4C43-8948-E4F5FFE8A1A4}"/>
          </ac:grpSpMkLst>
        </pc:grpChg>
        <pc:picChg chg="mod">
          <ac:chgData name="Pomeranz, Justin" userId="11bf0c07-d0d3-4ab3-9c14-6e7a484e552b" providerId="ADAL" clId="{2AA2F439-9475-4652-BB78-BE638E45B6FD}" dt="2022-01-28T16:30:26.803" v="56" actId="1076"/>
          <ac:picMkLst>
            <pc:docMk/>
            <pc:sldMk cId="490363297" sldId="256"/>
            <ac:picMk id="6" creationId="{78A8A776-13BB-4D15-952B-D330813DBDCF}"/>
          </ac:picMkLst>
        </pc:picChg>
        <pc:picChg chg="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7" creationId="{CA33D9A3-DF96-42DB-ABCE-7410AB6C2E94}"/>
          </ac:picMkLst>
        </pc:picChg>
        <pc:picChg chg="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55" creationId="{AA2299F9-5997-4F17-BD3E-9BDA093CA9A3}"/>
          </ac:picMkLst>
        </pc:picChg>
        <pc:picChg chg="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56" creationId="{E5C3513C-EF2C-4472-919D-3E3BAC96EEA7}"/>
          </ac:picMkLst>
        </pc:picChg>
        <pc:picChg chg="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57" creationId="{BBDEB969-3F00-449F-86DE-38A37562BE6C}"/>
          </ac:picMkLst>
        </pc:picChg>
        <pc:picChg chg="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58" creationId="{F52F935B-D566-4B47-9EA0-C4F2D75B4BD1}"/>
          </ac:picMkLst>
        </pc:picChg>
        <pc:picChg chg="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59" creationId="{FC59C8FF-2244-4D26-888A-750AA8C2224E}"/>
          </ac:picMkLst>
        </pc:picChg>
        <pc:picChg chg="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60" creationId="{1176C67E-081F-4B66-9ED5-BB6E73BB8210}"/>
          </ac:picMkLst>
        </pc:picChg>
        <pc:picChg chg="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61" creationId="{F1E9BACE-355A-46CC-9E20-9FA9A267B6E5}"/>
          </ac:picMkLst>
        </pc:picChg>
        <pc:picChg chg="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62" creationId="{956D549C-6BE3-4732-99D4-0C211BFFC58A}"/>
          </ac:picMkLst>
        </pc:picChg>
        <pc:picChg chg="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65" creationId="{959BDFC1-BC5A-4636-99B0-35108E032D3E}"/>
          </ac:picMkLst>
        </pc:picChg>
        <pc:picChg chg="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66" creationId="{4212B329-9D10-4972-931F-6531B2743D63}"/>
          </ac:picMkLst>
        </pc:picChg>
        <pc:picChg chg="mod">
          <ac:chgData name="Pomeranz, Justin" userId="11bf0c07-d0d3-4ab3-9c14-6e7a484e552b" providerId="ADAL" clId="{2AA2F439-9475-4652-BB78-BE638E45B6FD}" dt="2022-01-28T19:32:39.894" v="1431" actId="14100"/>
          <ac:picMkLst>
            <pc:docMk/>
            <pc:sldMk cId="490363297" sldId="256"/>
            <ac:picMk id="68" creationId="{EB4314C8-7673-4792-ABA2-6735F62F1BBF}"/>
          </ac:picMkLst>
        </pc:picChg>
        <pc:picChg chg="mod">
          <ac:chgData name="Pomeranz, Justin" userId="11bf0c07-d0d3-4ab3-9c14-6e7a484e552b" providerId="ADAL" clId="{2AA2F439-9475-4652-BB78-BE638E45B6FD}" dt="2022-01-28T19:32:39.894" v="1431" actId="14100"/>
          <ac:picMkLst>
            <pc:docMk/>
            <pc:sldMk cId="490363297" sldId="256"/>
            <ac:picMk id="70" creationId="{31164B04-6F1B-4CAF-BA75-E700E80E1B44}"/>
          </ac:picMkLst>
        </pc:picChg>
        <pc:picChg chg="mod">
          <ac:chgData name="Pomeranz, Justin" userId="11bf0c07-d0d3-4ab3-9c14-6e7a484e552b" providerId="ADAL" clId="{2AA2F439-9475-4652-BB78-BE638E45B6FD}" dt="2022-01-28T19:32:39.894" v="1431" actId="14100"/>
          <ac:picMkLst>
            <pc:docMk/>
            <pc:sldMk cId="490363297" sldId="256"/>
            <ac:picMk id="71" creationId="{90A185C9-59DC-4664-AD08-B5A755E7222B}"/>
          </ac:picMkLst>
        </pc:picChg>
        <pc:picChg chg="mod">
          <ac:chgData name="Pomeranz, Justin" userId="11bf0c07-d0d3-4ab3-9c14-6e7a484e552b" providerId="ADAL" clId="{2AA2F439-9475-4652-BB78-BE638E45B6FD}" dt="2022-01-28T19:32:39.894" v="1431" actId="14100"/>
          <ac:picMkLst>
            <pc:docMk/>
            <pc:sldMk cId="490363297" sldId="256"/>
            <ac:picMk id="73" creationId="{258AE225-8B3D-47A7-9943-1F84869E92C8}"/>
          </ac:picMkLst>
        </pc:picChg>
        <pc:picChg chg="add 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74" creationId="{CA81A0AE-6DB2-445E-8894-9ADA42E63E10}"/>
          </ac:picMkLst>
        </pc:picChg>
        <pc:picChg chg="add 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75" creationId="{ACE89746-EC32-4B51-8BB4-819218B99C5C}"/>
          </ac:picMkLst>
        </pc:picChg>
        <pc:picChg chg="add 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76" creationId="{2A9B83F0-06FF-4942-BFE3-C3BBEA1020D9}"/>
          </ac:picMkLst>
        </pc:picChg>
        <pc:picChg chg="add 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77" creationId="{EDA1089B-9509-47FE-B702-2E5D3608D71A}"/>
          </ac:picMkLst>
        </pc:picChg>
        <pc:picChg chg="add 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78" creationId="{14EE5DA8-769F-48E7-A26B-467FB5EC2A53}"/>
          </ac:picMkLst>
        </pc:picChg>
        <pc:picChg chg="add mod">
          <ac:chgData name="Pomeranz, Justin" userId="11bf0c07-d0d3-4ab3-9c14-6e7a484e552b" providerId="ADAL" clId="{2AA2F439-9475-4652-BB78-BE638E45B6FD}" dt="2022-01-28T19:50:59.749" v="2658" actId="1035"/>
          <ac:picMkLst>
            <pc:docMk/>
            <pc:sldMk cId="490363297" sldId="256"/>
            <ac:picMk id="79" creationId="{3E4439B1-8F38-481C-AB40-311E4B7191C8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90" creationId="{F639B0A7-D439-4D5E-A0CF-0810E634120F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91" creationId="{E9565FE0-3537-452C-B1E5-4E2339436E1A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92" creationId="{AB326757-EC2D-4049-9837-FB9D5A35CEA2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93" creationId="{2E1EAC4E-61C7-4C06-8906-AA0CAD9E9BC1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95" creationId="{A897DA12-39F7-4153-AFDA-B7A4388DBD8A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96" creationId="{07DA0620-58E2-4149-9035-C144A9EF93CD}"/>
          </ac:picMkLst>
        </pc:picChg>
        <pc:picChg chg="add del mod">
          <ac:chgData name="Pomeranz, Justin" userId="11bf0c07-d0d3-4ab3-9c14-6e7a484e552b" providerId="ADAL" clId="{2AA2F439-9475-4652-BB78-BE638E45B6FD}" dt="2022-01-28T19:37:09.774" v="1708" actId="478"/>
          <ac:picMkLst>
            <pc:docMk/>
            <pc:sldMk cId="490363297" sldId="256"/>
            <ac:picMk id="97" creationId="{EA4D9186-4AC7-4744-A90C-21DFFD166EA2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98" creationId="{4CD4CCF2-AB1C-4926-8FA7-45AF87D6F72F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99" creationId="{98B54342-85AC-42A5-B87D-DA776839AD74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101" creationId="{E458CDC7-CE2D-4906-8571-3ED333B7D3D0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102" creationId="{9A51F59F-F4B0-4AEE-89B7-9FEB78558053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103" creationId="{84FBA113-0554-4479-AB21-E281658C07E2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104" creationId="{73EC7C48-CE9F-4084-BFDB-F6E06C42A3AA}"/>
          </ac:picMkLst>
        </pc:picChg>
        <pc:picChg chg="add del mod">
          <ac:chgData name="Pomeranz, Justin" userId="11bf0c07-d0d3-4ab3-9c14-6e7a484e552b" providerId="ADAL" clId="{2AA2F439-9475-4652-BB78-BE638E45B6FD}" dt="2022-01-28T19:37:08.982" v="1707" actId="478"/>
          <ac:picMkLst>
            <pc:docMk/>
            <pc:sldMk cId="490363297" sldId="256"/>
            <ac:picMk id="105" creationId="{81775EA6-1B99-4CCA-906A-D25B702D9B58}"/>
          </ac:picMkLst>
        </pc:picChg>
        <pc:picChg chg="add del mod">
          <ac:chgData name="Pomeranz, Justin" userId="11bf0c07-d0d3-4ab3-9c14-6e7a484e552b" providerId="ADAL" clId="{2AA2F439-9475-4652-BB78-BE638E45B6FD}" dt="2022-01-28T19:37:08.038" v="1706" actId="478"/>
          <ac:picMkLst>
            <pc:docMk/>
            <pc:sldMk cId="490363297" sldId="256"/>
            <ac:picMk id="106" creationId="{37313C45-AB1E-4675-9A13-ABB0DD334B2A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07" creationId="{D2BCBA8C-5368-4944-BF91-A2E7A1BCF849}"/>
          </ac:picMkLst>
        </pc:picChg>
        <pc:picChg chg="add del mod">
          <ac:chgData name="Pomeranz, Justin" userId="11bf0c07-d0d3-4ab3-9c14-6e7a484e552b" providerId="ADAL" clId="{2AA2F439-9475-4652-BB78-BE638E45B6FD}" dt="2022-01-28T19:38:16.790" v="1724" actId="478"/>
          <ac:picMkLst>
            <pc:docMk/>
            <pc:sldMk cId="490363297" sldId="256"/>
            <ac:picMk id="108" creationId="{45881E7E-DEA7-471F-8E94-7BF7F7547001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09" creationId="{D01F7DE9-42BD-4447-9092-ED61B5955CF8}"/>
          </ac:picMkLst>
        </pc:picChg>
        <pc:picChg chg="add del mod">
          <ac:chgData name="Pomeranz, Justin" userId="11bf0c07-d0d3-4ab3-9c14-6e7a484e552b" providerId="ADAL" clId="{2AA2F439-9475-4652-BB78-BE638E45B6FD}" dt="2022-01-28T19:38:12.397" v="1720" actId="478"/>
          <ac:picMkLst>
            <pc:docMk/>
            <pc:sldMk cId="490363297" sldId="256"/>
            <ac:picMk id="111" creationId="{E41AB737-46BC-4CED-92E7-909256D43F06}"/>
          </ac:picMkLst>
        </pc:picChg>
        <pc:picChg chg="add del mod">
          <ac:chgData name="Pomeranz, Justin" userId="11bf0c07-d0d3-4ab3-9c14-6e7a484e552b" providerId="ADAL" clId="{2AA2F439-9475-4652-BB78-BE638E45B6FD}" dt="2022-01-28T19:38:14.926" v="1722" actId="478"/>
          <ac:picMkLst>
            <pc:docMk/>
            <pc:sldMk cId="490363297" sldId="256"/>
            <ac:picMk id="112" creationId="{240D6589-9192-46E6-8356-1B96ED579CED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13" creationId="{56E09A3E-9CCD-407A-B465-E6AD2B087253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14" creationId="{D5C3D69A-42B0-4A95-849D-0AC47C61C54E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15" creationId="{1AB3EC9D-AFB0-42D2-92B1-4C236D961AC0}"/>
          </ac:picMkLst>
        </pc:picChg>
        <pc:picChg chg="add del mod">
          <ac:chgData name="Pomeranz, Justin" userId="11bf0c07-d0d3-4ab3-9c14-6e7a484e552b" providerId="ADAL" clId="{2AA2F439-9475-4652-BB78-BE638E45B6FD}" dt="2022-01-28T19:38:15.790" v="1723" actId="478"/>
          <ac:picMkLst>
            <pc:docMk/>
            <pc:sldMk cId="490363297" sldId="256"/>
            <ac:picMk id="116" creationId="{51CD3853-0327-456B-88F0-468160F11A4B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17" creationId="{6E90AA6C-FAA0-4C08-9CC0-7A962D324F86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18" creationId="{46E576E3-985F-4EE9-8E0D-7E27E718290F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19" creationId="{19747A11-F90E-4BB5-985B-956EB63ED5D3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20" creationId="{C7D83547-93A5-484A-9A60-A0099D17E47D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21" creationId="{29024AAE-297C-4A4C-8B67-33FFC79CB127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22" creationId="{34ED7690-5453-4923-B0E4-BE79DA30C282}"/>
          </ac:picMkLst>
        </pc:picChg>
        <pc:picChg chg="add del mod">
          <ac:chgData name="Pomeranz, Justin" userId="11bf0c07-d0d3-4ab3-9c14-6e7a484e552b" providerId="ADAL" clId="{2AA2F439-9475-4652-BB78-BE638E45B6FD}" dt="2022-01-28T19:39:25.093" v="1807" actId="478"/>
          <ac:picMkLst>
            <pc:docMk/>
            <pc:sldMk cId="490363297" sldId="256"/>
            <ac:picMk id="123" creationId="{86A06F01-5C35-4E6A-B080-0E31116326A3}"/>
          </ac:picMkLst>
        </pc:picChg>
        <pc:picChg chg="add del mod">
          <ac:chgData name="Pomeranz, Justin" userId="11bf0c07-d0d3-4ab3-9c14-6e7a484e552b" providerId="ADAL" clId="{2AA2F439-9475-4652-BB78-BE638E45B6FD}" dt="2022-01-28T19:38:13.110" v="1721" actId="478"/>
          <ac:picMkLst>
            <pc:docMk/>
            <pc:sldMk cId="490363297" sldId="256"/>
            <ac:picMk id="124" creationId="{C111E486-882E-4D01-BD86-CB7F6FE84064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25" creationId="{FC8DD586-FA42-440B-B308-9B2E7423CB84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26" creationId="{713C9CE2-647E-4463-8AD4-BAD9F93C7DF1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27" creationId="{D9B21A9B-E8E1-45B9-B362-230BBB3AD151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28" creationId="{7CAC4071-7C92-4D67-A4E8-0F940C4D671F}"/>
          </ac:picMkLst>
        </pc:picChg>
        <pc:picChg chg="add del mod">
          <ac:chgData name="Pomeranz, Justin" userId="11bf0c07-d0d3-4ab3-9c14-6e7a484e552b" providerId="ADAL" clId="{2AA2F439-9475-4652-BB78-BE638E45B6FD}" dt="2022-01-28T19:39:23.894" v="1806" actId="478"/>
          <ac:picMkLst>
            <pc:docMk/>
            <pc:sldMk cId="490363297" sldId="256"/>
            <ac:picMk id="129" creationId="{EBD2C58C-A82D-45C0-980C-E56EFFEE434C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30" creationId="{FB77ECDD-0E3B-4012-B3A9-3EC8C0B4BB9F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31" creationId="{A087D296-33C6-44C1-B59B-8CE229D02CCA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32" creationId="{76973F13-1018-482F-ACD0-94895CFBBC0D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33" creationId="{F3AEED90-AE4F-4758-8496-437C4D9C5CAD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34" creationId="{7EDA11BB-DB76-4E53-847B-66E1086E9215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35" creationId="{42A80624-1D9A-42C0-B5A1-D5D63A852AD3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36" creationId="{EE3FDE42-1EFA-4E7E-B4C8-A263957F1C59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37" creationId="{541052FA-2050-4A11-8518-73A8BBA9E00B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38" creationId="{3AFF9D36-14A9-446E-8FAD-E959FB5F9FFF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39" creationId="{9FA7C795-5679-4B7D-9EEE-FF0E7E016577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40" creationId="{AC8FFE6C-CD08-432A-BC8B-7A5F9B6AF078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41" creationId="{9BB628FB-C693-4F9C-BE48-D7514627EE09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42" creationId="{C9E433B5-7A38-44C4-ADAB-F5DF73B38379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43" creationId="{E1BAEDEB-3ACA-4EA1-829B-852DC21C00F2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44" creationId="{0F66F97C-AFD0-4145-909C-3C492278D163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45" creationId="{8E8519DD-55C3-46F6-8CCA-31B2F2963D21}"/>
          </ac:picMkLst>
        </pc:picChg>
        <pc:picChg chg="add del mod">
          <ac:chgData name="Pomeranz, Justin" userId="11bf0c07-d0d3-4ab3-9c14-6e7a484e552b" providerId="ADAL" clId="{2AA2F439-9475-4652-BB78-BE638E45B6FD}" dt="2022-01-28T19:45:57.846" v="2346" actId="478"/>
          <ac:picMkLst>
            <pc:docMk/>
            <pc:sldMk cId="490363297" sldId="256"/>
            <ac:picMk id="147" creationId="{253F6EA1-9CFA-4339-8908-D3AAD45661F8}"/>
          </ac:picMkLst>
        </pc:picChg>
        <pc:picChg chg="mod topLvl">
          <ac:chgData name="Pomeranz, Justin" userId="11bf0c07-d0d3-4ab3-9c14-6e7a484e552b" providerId="ADAL" clId="{2AA2F439-9475-4652-BB78-BE638E45B6FD}" dt="2022-01-28T19:49:50.155" v="2578" actId="1036"/>
          <ac:picMkLst>
            <pc:docMk/>
            <pc:sldMk cId="490363297" sldId="256"/>
            <ac:picMk id="164" creationId="{42016DE9-74BF-4046-B470-DF75D4FC8763}"/>
          </ac:picMkLst>
        </pc:picChg>
        <pc:picChg chg="mod topLvl">
          <ac:chgData name="Pomeranz, Justin" userId="11bf0c07-d0d3-4ab3-9c14-6e7a484e552b" providerId="ADAL" clId="{2AA2F439-9475-4652-BB78-BE638E45B6FD}" dt="2022-01-28T19:49:50.155" v="2578" actId="1036"/>
          <ac:picMkLst>
            <pc:docMk/>
            <pc:sldMk cId="490363297" sldId="256"/>
            <ac:picMk id="165" creationId="{A4109E29-B1BD-4D33-997A-10CCBE293205}"/>
          </ac:picMkLst>
        </pc:picChg>
        <pc:picChg chg="mod topLvl">
          <ac:chgData name="Pomeranz, Justin" userId="11bf0c07-d0d3-4ab3-9c14-6e7a484e552b" providerId="ADAL" clId="{2AA2F439-9475-4652-BB78-BE638E45B6FD}" dt="2022-01-28T19:49:50.155" v="2578" actId="1036"/>
          <ac:picMkLst>
            <pc:docMk/>
            <pc:sldMk cId="490363297" sldId="256"/>
            <ac:picMk id="166" creationId="{80D63D97-B2DB-4F6D-99FC-1B73E0E226F2}"/>
          </ac:picMkLst>
        </pc:picChg>
        <pc:picChg chg="mod topLvl">
          <ac:chgData name="Pomeranz, Justin" userId="11bf0c07-d0d3-4ab3-9c14-6e7a484e552b" providerId="ADAL" clId="{2AA2F439-9475-4652-BB78-BE638E45B6FD}" dt="2022-01-28T19:50:16.527" v="2609" actId="29295"/>
          <ac:picMkLst>
            <pc:docMk/>
            <pc:sldMk cId="490363297" sldId="256"/>
            <ac:picMk id="167" creationId="{54DE42C7-04AF-483D-B1FB-F75978926109}"/>
          </ac:picMkLst>
        </pc:picChg>
        <pc:picChg chg="mod topLvl">
          <ac:chgData name="Pomeranz, Justin" userId="11bf0c07-d0d3-4ab3-9c14-6e7a484e552b" providerId="ADAL" clId="{2AA2F439-9475-4652-BB78-BE638E45B6FD}" dt="2022-01-28T19:50:25.165" v="2613" actId="29295"/>
          <ac:picMkLst>
            <pc:docMk/>
            <pc:sldMk cId="490363297" sldId="256"/>
            <ac:picMk id="168" creationId="{6CECDD6E-B2BD-4EB4-8B8C-0066CB1E2229}"/>
          </ac:picMkLst>
        </pc:picChg>
        <pc:picChg chg="mod topLvl">
          <ac:chgData name="Pomeranz, Justin" userId="11bf0c07-d0d3-4ab3-9c14-6e7a484e552b" providerId="ADAL" clId="{2AA2F439-9475-4652-BB78-BE638E45B6FD}" dt="2022-01-28T19:50:33.477" v="2617" actId="29295"/>
          <ac:picMkLst>
            <pc:docMk/>
            <pc:sldMk cId="490363297" sldId="256"/>
            <ac:picMk id="169" creationId="{FF166557-C6D6-4EE2-BADD-A2DCBCB89E05}"/>
          </ac:picMkLst>
        </pc:picChg>
        <pc:picChg chg="mod topLvl">
          <ac:chgData name="Pomeranz, Justin" userId="11bf0c07-d0d3-4ab3-9c14-6e7a484e552b" providerId="ADAL" clId="{2AA2F439-9475-4652-BB78-BE638E45B6FD}" dt="2022-01-28T19:49:50.155" v="2578" actId="1036"/>
          <ac:picMkLst>
            <pc:docMk/>
            <pc:sldMk cId="490363297" sldId="256"/>
            <ac:picMk id="170" creationId="{0480C613-1C69-4946-9F29-743CAD6D7564}"/>
          </ac:picMkLst>
        </pc:picChg>
        <pc:picChg chg="mod topLvl">
          <ac:chgData name="Pomeranz, Justin" userId="11bf0c07-d0d3-4ab3-9c14-6e7a484e552b" providerId="ADAL" clId="{2AA2F439-9475-4652-BB78-BE638E45B6FD}" dt="2022-01-28T19:50:29.269" v="2615" actId="29295"/>
          <ac:picMkLst>
            <pc:docMk/>
            <pc:sldMk cId="490363297" sldId="256"/>
            <ac:picMk id="171" creationId="{DB11278F-67D1-4BE7-BB27-A9F6E3F5BCFB}"/>
          </ac:picMkLst>
        </pc:picChg>
        <pc:picChg chg="mod topLvl">
          <ac:chgData name="Pomeranz, Justin" userId="11bf0c07-d0d3-4ab3-9c14-6e7a484e552b" providerId="ADAL" clId="{2AA2F439-9475-4652-BB78-BE638E45B6FD}" dt="2022-01-28T19:49:50.155" v="2578" actId="1036"/>
          <ac:picMkLst>
            <pc:docMk/>
            <pc:sldMk cId="490363297" sldId="256"/>
            <ac:picMk id="172" creationId="{F5E1B2A3-0B25-42CA-AFC3-A3E816C566DA}"/>
          </ac:picMkLst>
        </pc:picChg>
        <pc:picChg chg="mod topLvl">
          <ac:chgData name="Pomeranz, Justin" userId="11bf0c07-d0d3-4ab3-9c14-6e7a484e552b" providerId="ADAL" clId="{2AA2F439-9475-4652-BB78-BE638E45B6FD}" dt="2022-01-28T19:49:50.155" v="2578" actId="1036"/>
          <ac:picMkLst>
            <pc:docMk/>
            <pc:sldMk cId="490363297" sldId="256"/>
            <ac:picMk id="173" creationId="{07346790-AFC5-451F-A01B-9DAEA8F9BE60}"/>
          </ac:picMkLst>
        </pc:picChg>
        <pc:picChg chg="mod topLvl">
          <ac:chgData name="Pomeranz, Justin" userId="11bf0c07-d0d3-4ab3-9c14-6e7a484e552b" providerId="ADAL" clId="{2AA2F439-9475-4652-BB78-BE638E45B6FD}" dt="2022-01-28T19:49:50.155" v="2578" actId="1036"/>
          <ac:picMkLst>
            <pc:docMk/>
            <pc:sldMk cId="490363297" sldId="256"/>
            <ac:picMk id="174" creationId="{3F939DCC-D87A-42F2-98E8-A9B9669ACF22}"/>
          </ac:picMkLst>
        </pc:picChg>
        <pc:picChg chg="mod topLvl">
          <ac:chgData name="Pomeranz, Justin" userId="11bf0c07-d0d3-4ab3-9c14-6e7a484e552b" providerId="ADAL" clId="{2AA2F439-9475-4652-BB78-BE638E45B6FD}" dt="2022-01-28T19:49:50.155" v="2578" actId="1036"/>
          <ac:picMkLst>
            <pc:docMk/>
            <pc:sldMk cId="490363297" sldId="256"/>
            <ac:picMk id="175" creationId="{64008D7C-7579-4098-B681-AF81A3F8DDDE}"/>
          </ac:picMkLst>
        </pc:picChg>
        <pc:picChg chg="mod topLvl">
          <ac:chgData name="Pomeranz, Justin" userId="11bf0c07-d0d3-4ab3-9c14-6e7a484e552b" providerId="ADAL" clId="{2AA2F439-9475-4652-BB78-BE638E45B6FD}" dt="2022-01-28T19:49:50.155" v="2578" actId="1036"/>
          <ac:picMkLst>
            <pc:docMk/>
            <pc:sldMk cId="490363297" sldId="256"/>
            <ac:picMk id="176" creationId="{C94946BD-8940-44AA-9B93-F2B5752DE744}"/>
          </ac:picMkLst>
        </pc:picChg>
        <pc:picChg chg="mod topLvl">
          <ac:chgData name="Pomeranz, Justin" userId="11bf0c07-d0d3-4ab3-9c14-6e7a484e552b" providerId="ADAL" clId="{2AA2F439-9475-4652-BB78-BE638E45B6FD}" dt="2022-01-28T19:49:50.155" v="2578" actId="1036"/>
          <ac:picMkLst>
            <pc:docMk/>
            <pc:sldMk cId="490363297" sldId="256"/>
            <ac:picMk id="177" creationId="{B1B7564F-6435-48B1-9A10-C1DFB477F4DB}"/>
          </ac:picMkLst>
        </pc:picChg>
        <pc:picChg chg="mod topLvl">
          <ac:chgData name="Pomeranz, Justin" userId="11bf0c07-d0d3-4ab3-9c14-6e7a484e552b" providerId="ADAL" clId="{2AA2F439-9475-4652-BB78-BE638E45B6FD}" dt="2022-01-28T19:50:37.999" v="2619" actId="29295"/>
          <ac:picMkLst>
            <pc:docMk/>
            <pc:sldMk cId="490363297" sldId="256"/>
            <ac:picMk id="178" creationId="{34BE96D4-EA13-49CC-B1C0-9395EB35AA31}"/>
          </ac:picMkLst>
        </pc:picChg>
        <pc:picChg chg="mod topLvl">
          <ac:chgData name="Pomeranz, Justin" userId="11bf0c07-d0d3-4ab3-9c14-6e7a484e552b" providerId="ADAL" clId="{2AA2F439-9475-4652-BB78-BE638E45B6FD}" dt="2022-01-28T19:49:50.155" v="2578" actId="1036"/>
          <ac:picMkLst>
            <pc:docMk/>
            <pc:sldMk cId="490363297" sldId="256"/>
            <ac:picMk id="179" creationId="{B3BEE892-97BA-49C7-BA3A-872F0B6775B5}"/>
          </ac:picMkLst>
        </pc:picChg>
        <pc:picChg chg="mod topLvl">
          <ac:chgData name="Pomeranz, Justin" userId="11bf0c07-d0d3-4ab3-9c14-6e7a484e552b" providerId="ADAL" clId="{2AA2F439-9475-4652-BB78-BE638E45B6FD}" dt="2022-01-28T19:50:21.076" v="2611" actId="29295"/>
          <ac:picMkLst>
            <pc:docMk/>
            <pc:sldMk cId="490363297" sldId="256"/>
            <ac:picMk id="180" creationId="{849FC88B-C2B1-442A-9FA4-7C480918E355}"/>
          </ac:picMkLst>
        </pc:picChg>
        <pc:picChg chg="mod">
          <ac:chgData name="Pomeranz, Justin" userId="11bf0c07-d0d3-4ab3-9c14-6e7a484e552b" providerId="ADAL" clId="{2AA2F439-9475-4652-BB78-BE638E45B6FD}" dt="2022-01-28T16:30:26.803" v="56" actId="1076"/>
          <ac:picMkLst>
            <pc:docMk/>
            <pc:sldMk cId="490363297" sldId="256"/>
            <ac:picMk id="1026" creationId="{708BF112-541D-4906-9616-160CDBD5BF7E}"/>
          </ac:picMkLst>
        </pc:picChg>
        <pc:picChg chg="mod">
          <ac:chgData name="Pomeranz, Justin" userId="11bf0c07-d0d3-4ab3-9c14-6e7a484e552b" providerId="ADAL" clId="{2AA2F439-9475-4652-BB78-BE638E45B6FD}" dt="2022-01-28T16:30:26.803" v="56" actId="1076"/>
          <ac:picMkLst>
            <pc:docMk/>
            <pc:sldMk cId="490363297" sldId="256"/>
            <ac:picMk id="1028" creationId="{1DFD00F5-5230-43CF-B738-C1AFFBD54DF7}"/>
          </ac:picMkLst>
        </pc:picChg>
        <pc:picChg chg="del">
          <ac:chgData name="Pomeranz, Justin" userId="11bf0c07-d0d3-4ab3-9c14-6e7a484e552b" providerId="ADAL" clId="{2AA2F439-9475-4652-BB78-BE638E45B6FD}" dt="2022-01-28T19:28:35.126" v="1192" actId="478"/>
          <ac:picMkLst>
            <pc:docMk/>
            <pc:sldMk cId="490363297" sldId="256"/>
            <ac:picMk id="1030" creationId="{F0079A85-8B3A-4F06-AF37-80CE0B162044}"/>
          </ac:picMkLst>
        </pc:picChg>
        <pc:cxnChg chg="mod">
          <ac:chgData name="Pomeranz, Justin" userId="11bf0c07-d0d3-4ab3-9c14-6e7a484e552b" providerId="ADAL" clId="{2AA2F439-9475-4652-BB78-BE638E45B6FD}" dt="2022-01-28T19:48:49.880" v="2476" actId="165"/>
          <ac:cxnSpMkLst>
            <pc:docMk/>
            <pc:sldMk cId="490363297" sldId="256"/>
            <ac:cxnSpMk id="45" creationId="{1C4870AE-8689-434B-968A-D642EE016ABC}"/>
          </ac:cxnSpMkLst>
        </pc:cxnChg>
        <pc:cxnChg chg="mod">
          <ac:chgData name="Pomeranz, Justin" userId="11bf0c07-d0d3-4ab3-9c14-6e7a484e552b" providerId="ADAL" clId="{2AA2F439-9475-4652-BB78-BE638E45B6FD}" dt="2022-01-28T19:48:49.880" v="2476" actId="165"/>
          <ac:cxnSpMkLst>
            <pc:docMk/>
            <pc:sldMk cId="490363297" sldId="256"/>
            <ac:cxnSpMk id="46" creationId="{177F042B-8AD7-4E0B-A095-AA83A418D758}"/>
          </ac:cxnSpMkLst>
        </pc:cxnChg>
        <pc:cxnChg chg="mod">
          <ac:chgData name="Pomeranz, Justin" userId="11bf0c07-d0d3-4ab3-9c14-6e7a484e552b" providerId="ADAL" clId="{2AA2F439-9475-4652-BB78-BE638E45B6FD}" dt="2022-01-28T19:48:49.880" v="2476" actId="165"/>
          <ac:cxnSpMkLst>
            <pc:docMk/>
            <pc:sldMk cId="490363297" sldId="256"/>
            <ac:cxnSpMk id="54" creationId="{68AAEE06-C888-4FE9-B86E-F2E2E10AE387}"/>
          </ac:cxnSpMkLst>
        </pc:cxnChg>
        <pc:cxnChg chg="del">
          <ac:chgData name="Pomeranz, Justin" userId="11bf0c07-d0d3-4ab3-9c14-6e7a484e552b" providerId="ADAL" clId="{2AA2F439-9475-4652-BB78-BE638E45B6FD}" dt="2022-01-28T19:28:38.319" v="1194" actId="478"/>
          <ac:cxnSpMkLst>
            <pc:docMk/>
            <pc:sldMk cId="490363297" sldId="256"/>
            <ac:cxnSpMk id="94" creationId="{1CAEE9E5-8A8B-413C-9A17-B0658E08D50D}"/>
          </ac:cxnSpMkLst>
        </pc:cxnChg>
        <pc:cxnChg chg="del">
          <ac:chgData name="Pomeranz, Justin" userId="11bf0c07-d0d3-4ab3-9c14-6e7a484e552b" providerId="ADAL" clId="{2AA2F439-9475-4652-BB78-BE638E45B6FD}" dt="2022-01-28T19:28:38.319" v="1194" actId="478"/>
          <ac:cxnSpMkLst>
            <pc:docMk/>
            <pc:sldMk cId="490363297" sldId="256"/>
            <ac:cxnSpMk id="100" creationId="{9744BB74-8A08-48DE-89FB-D32670A8ABD1}"/>
          </ac:cxnSpMkLst>
        </pc:cxnChg>
        <pc:cxnChg chg="del mod">
          <ac:chgData name="Pomeranz, Justin" userId="11bf0c07-d0d3-4ab3-9c14-6e7a484e552b" providerId="ADAL" clId="{2AA2F439-9475-4652-BB78-BE638E45B6FD}" dt="2022-01-28T19:28:38.319" v="1194" actId="478"/>
          <ac:cxnSpMkLst>
            <pc:docMk/>
            <pc:sldMk cId="490363297" sldId="256"/>
            <ac:cxnSpMk id="110" creationId="{B72389ED-2A60-4681-B96B-65D5015EAB21}"/>
          </ac:cxnSpMkLst>
        </pc:cxnChg>
        <pc:cxnChg chg="del">
          <ac:chgData name="Pomeranz, Justin" userId="11bf0c07-d0d3-4ab3-9c14-6e7a484e552b" providerId="ADAL" clId="{2AA2F439-9475-4652-BB78-BE638E45B6FD}" dt="2022-01-28T19:28:38.319" v="1194" actId="478"/>
          <ac:cxnSpMkLst>
            <pc:docMk/>
            <pc:sldMk cId="490363297" sldId="256"/>
            <ac:cxnSpMk id="146" creationId="{D40FA9D2-828E-445C-BB32-C1C412F3701C}"/>
          </ac:cxnSpMkLst>
        </pc:cxnChg>
        <pc:cxnChg chg="mod">
          <ac:chgData name="Pomeranz, Justin" userId="11bf0c07-d0d3-4ab3-9c14-6e7a484e552b" providerId="ADAL" clId="{2AA2F439-9475-4652-BB78-BE638E45B6FD}" dt="2022-01-28T19:40:55.341" v="2168"/>
          <ac:cxnSpMkLst>
            <pc:docMk/>
            <pc:sldMk cId="490363297" sldId="256"/>
            <ac:cxnSpMk id="155" creationId="{BA5F52FE-0F66-4C8E-9C92-486C0933998D}"/>
          </ac:cxnSpMkLst>
        </pc:cxnChg>
        <pc:cxnChg chg="mod">
          <ac:chgData name="Pomeranz, Justin" userId="11bf0c07-d0d3-4ab3-9c14-6e7a484e552b" providerId="ADAL" clId="{2AA2F439-9475-4652-BB78-BE638E45B6FD}" dt="2022-01-28T19:40:55.341" v="2168"/>
          <ac:cxnSpMkLst>
            <pc:docMk/>
            <pc:sldMk cId="490363297" sldId="256"/>
            <ac:cxnSpMk id="156" creationId="{ABE0B45C-8163-4A36-A266-3EDCFA229000}"/>
          </ac:cxnSpMkLst>
        </pc:cxnChg>
        <pc:cxnChg chg="mod">
          <ac:chgData name="Pomeranz, Justin" userId="11bf0c07-d0d3-4ab3-9c14-6e7a484e552b" providerId="ADAL" clId="{2AA2F439-9475-4652-BB78-BE638E45B6FD}" dt="2022-01-28T19:43:34.426" v="2254" actId="208"/>
          <ac:cxnSpMkLst>
            <pc:docMk/>
            <pc:sldMk cId="490363297" sldId="256"/>
            <ac:cxnSpMk id="159" creationId="{C41A4D96-A689-4C2A-B295-A7EE6DFB17C9}"/>
          </ac:cxnSpMkLst>
        </pc:cxnChg>
        <pc:cxnChg chg="mod">
          <ac:chgData name="Pomeranz, Justin" userId="11bf0c07-d0d3-4ab3-9c14-6e7a484e552b" providerId="ADAL" clId="{2AA2F439-9475-4652-BB78-BE638E45B6FD}" dt="2022-01-28T19:47:56.925" v="2467" actId="165"/>
          <ac:cxnSpMkLst>
            <pc:docMk/>
            <pc:sldMk cId="490363297" sldId="256"/>
            <ac:cxnSpMk id="186" creationId="{70FD636B-43A0-412D-9822-898FDCEEE08D}"/>
          </ac:cxnSpMkLst>
        </pc:cxnChg>
        <pc:cxnChg chg="mod">
          <ac:chgData name="Pomeranz, Justin" userId="11bf0c07-d0d3-4ab3-9c14-6e7a484e552b" providerId="ADAL" clId="{2AA2F439-9475-4652-BB78-BE638E45B6FD}" dt="2022-01-28T19:47:56.925" v="2467" actId="165"/>
          <ac:cxnSpMkLst>
            <pc:docMk/>
            <pc:sldMk cId="490363297" sldId="256"/>
            <ac:cxnSpMk id="187" creationId="{157A1DA6-207B-4001-944E-2966757DB9B8}"/>
          </ac:cxnSpMkLst>
        </pc:cxnChg>
        <pc:cxnChg chg="mod">
          <ac:chgData name="Pomeranz, Justin" userId="11bf0c07-d0d3-4ab3-9c14-6e7a484e552b" providerId="ADAL" clId="{2AA2F439-9475-4652-BB78-BE638E45B6FD}" dt="2022-01-28T19:47:56.925" v="2467" actId="165"/>
          <ac:cxnSpMkLst>
            <pc:docMk/>
            <pc:sldMk cId="490363297" sldId="256"/>
            <ac:cxnSpMk id="190" creationId="{625F539B-935A-4073-A561-89DDAC162F50}"/>
          </ac:cxnSpMkLst>
        </pc:cxnChg>
        <pc:cxnChg chg="del">
          <ac:chgData name="Pomeranz, Justin" userId="11bf0c07-d0d3-4ab3-9c14-6e7a484e552b" providerId="ADAL" clId="{2AA2F439-9475-4652-BB78-BE638E45B6FD}" dt="2022-01-28T19:28:38.319" v="1194" actId="478"/>
          <ac:cxnSpMkLst>
            <pc:docMk/>
            <pc:sldMk cId="490363297" sldId="256"/>
            <ac:cxnSpMk id="220" creationId="{2CA5074B-224D-4460-AB5C-9BB508F81892}"/>
          </ac:cxnSpMkLst>
        </pc:cxnChg>
      </pc:sldChg>
      <pc:sldChg chg="del">
        <pc:chgData name="Pomeranz, Justin" userId="11bf0c07-d0d3-4ab3-9c14-6e7a484e552b" providerId="ADAL" clId="{2AA2F439-9475-4652-BB78-BE638E45B6FD}" dt="2022-01-30T17:55:38.890" v="9057" actId="47"/>
        <pc:sldMkLst>
          <pc:docMk/>
          <pc:sldMk cId="10536295" sldId="259"/>
        </pc:sldMkLst>
      </pc:sldChg>
      <pc:sldChg chg="addSp delSp modSp mod ord">
        <pc:chgData name="Pomeranz, Justin" userId="11bf0c07-d0d3-4ab3-9c14-6e7a484e552b" providerId="ADAL" clId="{2AA2F439-9475-4652-BB78-BE638E45B6FD}" dt="2022-02-18T19:53:09.922" v="19583" actId="14100"/>
        <pc:sldMkLst>
          <pc:docMk/>
          <pc:sldMk cId="2083367351" sldId="269"/>
        </pc:sldMkLst>
        <pc:spChg chg="del">
          <ac:chgData name="Pomeranz, Justin" userId="11bf0c07-d0d3-4ab3-9c14-6e7a484e552b" providerId="ADAL" clId="{2AA2F439-9475-4652-BB78-BE638E45B6FD}" dt="2022-01-30T17:45:14.569" v="8572" actId="478"/>
          <ac:spMkLst>
            <pc:docMk/>
            <pc:sldMk cId="2083367351" sldId="269"/>
            <ac:spMk id="2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2-18T19:53:09.922" v="19583" actId="14100"/>
          <ac:spMkLst>
            <pc:docMk/>
            <pc:sldMk cId="2083367351" sldId="269"/>
            <ac:spMk id="4" creationId="{00000000-0000-0000-0000-000000000000}"/>
          </ac:spMkLst>
        </pc:spChg>
        <pc:spChg chg="add del mod">
          <ac:chgData name="Pomeranz, Justin" userId="11bf0c07-d0d3-4ab3-9c14-6e7a484e552b" providerId="ADAL" clId="{2AA2F439-9475-4652-BB78-BE638E45B6FD}" dt="2022-01-30T17:49:33.050" v="8829" actId="478"/>
          <ac:spMkLst>
            <pc:docMk/>
            <pc:sldMk cId="2083367351" sldId="269"/>
            <ac:spMk id="33" creationId="{E17193F7-D174-4F29-905A-450C562D6DCB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35" creationId="{4A2AD922-A673-466E-B819-61A2AA95FA26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36" creationId="{88C8B690-D804-4D00-B2C7-C6573D72F35D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37" creationId="{15F210E9-5827-4698-8FDC-D4FCC2D3EB46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38" creationId="{56A5AA69-7EFD-46F2-B983-236C37062727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39" creationId="{BE53CB07-6DE7-4071-BDE6-572BD92E8429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42" creationId="{21484F28-D640-4909-AFD7-9EB6C2D7C807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43" creationId="{0231C239-231A-4968-B749-98688B6B2B85}"/>
          </ac:spMkLst>
        </pc:spChg>
        <pc:spChg chg="add mod">
          <ac:chgData name="Pomeranz, Justin" userId="11bf0c07-d0d3-4ab3-9c14-6e7a484e552b" providerId="ADAL" clId="{2AA2F439-9475-4652-BB78-BE638E45B6FD}" dt="2022-02-18T19:52:56.478" v="19576" actId="1036"/>
          <ac:spMkLst>
            <pc:docMk/>
            <pc:sldMk cId="2083367351" sldId="269"/>
            <ac:spMk id="86" creationId="{533E9159-89D3-43E5-A7CF-C57826D9A9E9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88" creationId="{4CC9E9CD-72E8-4D90-8032-F3B18B198E8D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89" creationId="{03420077-AB3C-4C54-BB43-B0316776FFBC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90" creationId="{397E7FC6-57B0-4687-A385-AD2914B19C0A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93" creationId="{4E6D7383-C75D-4C60-9696-A7FD46A51D5C}"/>
          </ac:spMkLst>
        </pc:spChg>
        <pc:spChg chg="mod">
          <ac:chgData name="Pomeranz, Justin" userId="11bf0c07-d0d3-4ab3-9c14-6e7a484e552b" providerId="ADAL" clId="{2AA2F439-9475-4652-BB78-BE638E45B6FD}" dt="2022-01-30T17:45:15.847" v="8573"/>
          <ac:spMkLst>
            <pc:docMk/>
            <pc:sldMk cId="2083367351" sldId="269"/>
            <ac:spMk id="94" creationId="{1213200C-DB87-4EDB-9828-BC02A745F3BD}"/>
          </ac:spMkLst>
        </pc:spChg>
        <pc:grpChg chg="add mod">
          <ac:chgData name="Pomeranz, Justin" userId="11bf0c07-d0d3-4ab3-9c14-6e7a484e552b" providerId="ADAL" clId="{2AA2F439-9475-4652-BB78-BE638E45B6FD}" dt="2022-02-18T19:52:56.478" v="19576" actId="1036"/>
          <ac:grpSpMkLst>
            <pc:docMk/>
            <pc:sldMk cId="2083367351" sldId="269"/>
            <ac:grpSpMk id="2" creationId="{44096296-F7BF-4614-8316-19E91FD00B1A}"/>
          </ac:grpSpMkLst>
        </pc:grpChg>
        <pc:grpChg chg="del">
          <ac:chgData name="Pomeranz, Justin" userId="11bf0c07-d0d3-4ab3-9c14-6e7a484e552b" providerId="ADAL" clId="{2AA2F439-9475-4652-BB78-BE638E45B6FD}" dt="2022-01-30T17:45:14.569" v="8572" actId="478"/>
          <ac:grpSpMkLst>
            <pc:docMk/>
            <pc:sldMk cId="2083367351" sldId="269"/>
            <ac:grpSpMk id="10" creationId="{D98AEAFE-87ED-49FC-86FC-2033BDF23412}"/>
          </ac:grpSpMkLst>
        </pc:grpChg>
        <pc:grpChg chg="add del mod">
          <ac:chgData name="Pomeranz, Justin" userId="11bf0c07-d0d3-4ab3-9c14-6e7a484e552b" providerId="ADAL" clId="{2AA2F439-9475-4652-BB78-BE638E45B6FD}" dt="2022-01-30T17:49:35.078" v="8831" actId="478"/>
          <ac:grpSpMkLst>
            <pc:docMk/>
            <pc:sldMk cId="2083367351" sldId="269"/>
            <ac:grpSpMk id="34" creationId="{33425AF3-A1B7-4193-81BB-4A6430C465E5}"/>
          </ac:grpSpMkLst>
        </pc:grpChg>
        <pc:grpChg chg="add mod">
          <ac:chgData name="Pomeranz, Justin" userId="11bf0c07-d0d3-4ab3-9c14-6e7a484e552b" providerId="ADAL" clId="{2AA2F439-9475-4652-BB78-BE638E45B6FD}" dt="2022-02-18T19:52:56.478" v="19576" actId="1036"/>
          <ac:grpSpMkLst>
            <pc:docMk/>
            <pc:sldMk cId="2083367351" sldId="269"/>
            <ac:grpSpMk id="45" creationId="{B967298D-8720-4F6A-8D73-ED2954DD8E19}"/>
          </ac:grpSpMkLst>
        </pc:grpChg>
        <pc:grpChg chg="del">
          <ac:chgData name="Pomeranz, Justin" userId="11bf0c07-d0d3-4ab3-9c14-6e7a484e552b" providerId="ADAL" clId="{2AA2F439-9475-4652-BB78-BE638E45B6FD}" dt="2022-01-30T17:45:14.569" v="8572" actId="478"/>
          <ac:grpSpMkLst>
            <pc:docMk/>
            <pc:sldMk cId="2083367351" sldId="269"/>
            <ac:grpSpMk id="59" creationId="{7017F0B1-0F29-44A5-86A5-85FB3A4C1D6E}"/>
          </ac:grpSpMkLst>
        </pc:grpChg>
        <pc:grpChg chg="add del mod">
          <ac:chgData name="Pomeranz, Justin" userId="11bf0c07-d0d3-4ab3-9c14-6e7a484e552b" providerId="ADAL" clId="{2AA2F439-9475-4652-BB78-BE638E45B6FD}" dt="2022-01-30T17:49:34.465" v="8830" actId="478"/>
          <ac:grpSpMkLst>
            <pc:docMk/>
            <pc:sldMk cId="2083367351" sldId="269"/>
            <ac:grpSpMk id="87" creationId="{B0F295D3-BF9C-4DB1-9DA0-32D702E66331}"/>
          </ac:grpSpMkLst>
        </pc:grpChg>
        <pc:grpChg chg="add del mod">
          <ac:chgData name="Pomeranz, Justin" userId="11bf0c07-d0d3-4ab3-9c14-6e7a484e552b" providerId="ADAL" clId="{2AA2F439-9475-4652-BB78-BE638E45B6FD}" dt="2022-02-18T19:11:45.753" v="18180" actId="478"/>
          <ac:grpSpMkLst>
            <pc:docMk/>
            <pc:sldMk cId="2083367351" sldId="269"/>
            <ac:grpSpMk id="96" creationId="{C8C0E832-8108-4DFA-BF08-A939658B8B73}"/>
          </ac:grpSpMkLst>
        </pc:grp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40" creationId="{E215A483-473F-4DCC-9295-E0DCC94334B4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41" creationId="{A054A1F1-67DF-40B1-903F-EF3D3D28CC84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42" creationId="{CC22F2EB-F366-4FD2-A1D6-0A181E05B30C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43" creationId="{5C5C830D-94CA-466A-911A-1D6D2A387746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44" creationId="{C41A680B-0514-497A-AF59-1AD4543C3AA8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46" creationId="{6F018B71-88A5-40A9-93D1-4D325ED94576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47" creationId="{21DD43DC-44C3-4FAF-BE4F-DFD0CD32706A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48" creationId="{FA007391-9DE4-446D-9147-13B2D756B15D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49" creationId="{DCE404D2-CECC-4F1A-9A5E-8BADD4A16CE7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50" creationId="{01C6E80C-3A03-4686-BAAB-7E1C3B2C9D4F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51" creationId="{185AB027-E265-404E-8AA1-61A2977B14CF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52" creationId="{3C80D1E8-F6B1-48AC-8634-B627B47D1CE0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53" creationId="{C7874F88-6829-4F31-9758-70C70DFCBFD4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54" creationId="{5B394C14-239F-47DD-BC54-62B54FC7E197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55" creationId="{B4499A5C-A9DB-445D-B639-5444CB020C33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56" creationId="{68D35121-928E-4420-B8FF-FA685A3E9723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57" creationId="{1ACA48B0-180B-4AE9-824A-649F48823A96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58" creationId="{A069E3BB-2F09-4104-9A9C-2C3406C39643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59" creationId="{1F1DD521-4053-4466-B694-DF125C241C6B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60" creationId="{18D77A0D-110C-4A86-842C-4C594ABA77BD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61" creationId="{E52DDCCB-4E1D-4C1A-ADF1-6DF4F55F571E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62" creationId="{1C4B5654-579F-4906-97EF-E96013D492CB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63" creationId="{6B368C3A-471D-4582-906A-751CAA054D52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64" creationId="{6EC91D1C-64C2-43F5-849D-136AAA328DB4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65" creationId="{226A4666-A238-4EAE-9B3F-21019EB0878E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66" creationId="{9477C59F-E5F7-4ED2-8F6E-2CCDDBB1033D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67" creationId="{0019447E-E9A4-4A00-A257-10F62B6522F6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68" creationId="{8E047AB6-A8A1-4305-B282-8159985A78C2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69" creationId="{D4C2351A-0923-445F-AED5-BECB50828079}"/>
          </ac:picMkLst>
        </pc:picChg>
        <pc:picChg chg="add 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70" creationId="{BA437B12-45DA-4F2A-93B5-54669DD2055A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79" creationId="{AC659B8D-77B0-4D48-A407-197C62B40A54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80" creationId="{F5A963EF-0DFE-44F6-829C-F916C644CE77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81" creationId="{1834C209-888B-4A76-B9F0-E4A8FA10EFCE}"/>
          </ac:picMkLst>
        </pc:picChg>
        <pc:picChg chg="mod">
          <ac:chgData name="Pomeranz, Justin" userId="11bf0c07-d0d3-4ab3-9c14-6e7a484e552b" providerId="ADAL" clId="{2AA2F439-9475-4652-BB78-BE638E45B6FD}" dt="2022-02-18T19:52:56.478" v="19576" actId="1036"/>
          <ac:picMkLst>
            <pc:docMk/>
            <pc:sldMk cId="2083367351" sldId="269"/>
            <ac:picMk id="85" creationId="{F0114F92-0314-4CB0-B062-3F67B45ECF67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97" creationId="{1BFE5A62-2B4B-4966-91C1-4FBF3DDC2E61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98" creationId="{A00B4BD7-BE29-43CC-B5A9-B3CFE2D3A6BE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99" creationId="{D2DADF14-39E1-4348-AA5F-F9FCA1175E66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00" creationId="{8FB4AAA7-E1AF-469B-AF56-DED7C044AA51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01" creationId="{02EDF8D7-333E-4C4E-BE9E-F66B18C3F085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02" creationId="{1C11DDA2-B0BD-4DE3-867A-BE088E992733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03" creationId="{3661AE1C-DE31-41C3-B7EB-F57A563C1DB4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04" creationId="{8F76D351-F1BB-4545-B072-49C2ED6D26D4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05" creationId="{FC28DB51-5839-4565-BEF2-AC888EA501AF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06" creationId="{0367DFE8-CB29-47DD-B06E-5E4816C6262E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07" creationId="{DFACBDC7-85B3-4A72-9F77-FC415ED46E63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08" creationId="{0A57ADAF-818E-4C6F-A097-B8D200850A8B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09" creationId="{7B6EA3C9-F7E0-44FF-9ADC-CC32AEF0E15D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10" creationId="{62F35FCE-FDDB-4B5C-994A-4AEAC030167C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11" creationId="{965C8DC0-2DDF-4351-A21C-669BD1EAE403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12" creationId="{86A38908-B74C-4849-888E-79549F3C8A37}"/>
          </ac:picMkLst>
        </pc:picChg>
        <pc:picChg chg="mod">
          <ac:chgData name="Pomeranz, Justin" userId="11bf0c07-d0d3-4ab3-9c14-6e7a484e552b" providerId="ADAL" clId="{2AA2F439-9475-4652-BB78-BE638E45B6FD}" dt="2022-01-30T17:50:05.147" v="8905" actId="1036"/>
          <ac:picMkLst>
            <pc:docMk/>
            <pc:sldMk cId="2083367351" sldId="269"/>
            <ac:picMk id="113" creationId="{9E06F4E9-A6EF-4B62-B2A2-8E4DC9078617}"/>
          </ac:picMkLst>
        </pc:picChg>
        <pc:cxnChg chg="mod">
          <ac:chgData name="Pomeranz, Justin" userId="11bf0c07-d0d3-4ab3-9c14-6e7a484e552b" providerId="ADAL" clId="{2AA2F439-9475-4652-BB78-BE638E45B6FD}" dt="2022-01-30T17:45:15.847" v="8573"/>
          <ac:cxnSpMkLst>
            <pc:docMk/>
            <pc:sldMk cId="2083367351" sldId="269"/>
            <ac:cxnSpMk id="40" creationId="{406F5B02-AA89-466F-99B8-2E1420ABCFA7}"/>
          </ac:cxnSpMkLst>
        </pc:cxnChg>
        <pc:cxnChg chg="mod">
          <ac:chgData name="Pomeranz, Justin" userId="11bf0c07-d0d3-4ab3-9c14-6e7a484e552b" providerId="ADAL" clId="{2AA2F439-9475-4652-BB78-BE638E45B6FD}" dt="2022-01-30T17:45:15.847" v="8573"/>
          <ac:cxnSpMkLst>
            <pc:docMk/>
            <pc:sldMk cId="2083367351" sldId="269"/>
            <ac:cxnSpMk id="41" creationId="{D9E2D0EE-4F59-426E-A6D2-AE1E98AFA9BC}"/>
          </ac:cxnSpMkLst>
        </pc:cxnChg>
        <pc:cxnChg chg="mod">
          <ac:chgData name="Pomeranz, Justin" userId="11bf0c07-d0d3-4ab3-9c14-6e7a484e552b" providerId="ADAL" clId="{2AA2F439-9475-4652-BB78-BE638E45B6FD}" dt="2022-01-30T17:49:35.078" v="8831" actId="478"/>
          <ac:cxnSpMkLst>
            <pc:docMk/>
            <pc:sldMk cId="2083367351" sldId="269"/>
            <ac:cxnSpMk id="44" creationId="{2DBCFF59-BC95-4166-B363-C6EB99C1D6FC}"/>
          </ac:cxnSpMkLst>
        </pc:cxnChg>
        <pc:cxnChg chg="mod">
          <ac:chgData name="Pomeranz, Justin" userId="11bf0c07-d0d3-4ab3-9c14-6e7a484e552b" providerId="ADAL" clId="{2AA2F439-9475-4652-BB78-BE638E45B6FD}" dt="2022-01-30T17:45:15.847" v="8573"/>
          <ac:cxnSpMkLst>
            <pc:docMk/>
            <pc:sldMk cId="2083367351" sldId="269"/>
            <ac:cxnSpMk id="91" creationId="{55D6F15F-54D4-4BEE-9C80-416DBED700F5}"/>
          </ac:cxnSpMkLst>
        </pc:cxnChg>
        <pc:cxnChg chg="mod">
          <ac:chgData name="Pomeranz, Justin" userId="11bf0c07-d0d3-4ab3-9c14-6e7a484e552b" providerId="ADAL" clId="{2AA2F439-9475-4652-BB78-BE638E45B6FD}" dt="2022-01-30T17:45:15.847" v="8573"/>
          <ac:cxnSpMkLst>
            <pc:docMk/>
            <pc:sldMk cId="2083367351" sldId="269"/>
            <ac:cxnSpMk id="92" creationId="{44334EDF-F6DA-4ED7-8B9D-95DE560B4CFF}"/>
          </ac:cxnSpMkLst>
        </pc:cxnChg>
        <pc:cxnChg chg="mod">
          <ac:chgData name="Pomeranz, Justin" userId="11bf0c07-d0d3-4ab3-9c14-6e7a484e552b" providerId="ADAL" clId="{2AA2F439-9475-4652-BB78-BE638E45B6FD}" dt="2022-01-30T17:49:34.465" v="8830" actId="478"/>
          <ac:cxnSpMkLst>
            <pc:docMk/>
            <pc:sldMk cId="2083367351" sldId="269"/>
            <ac:cxnSpMk id="95" creationId="{96AC21DB-C612-49F5-80B8-A23BDBB0D9F1}"/>
          </ac:cxnSpMkLst>
        </pc:cxnChg>
      </pc:sldChg>
      <pc:sldChg chg="addSp delSp modSp mod">
        <pc:chgData name="Pomeranz, Justin" userId="11bf0c07-d0d3-4ab3-9c14-6e7a484e552b" providerId="ADAL" clId="{2AA2F439-9475-4652-BB78-BE638E45B6FD}" dt="2022-02-19T18:52:10.626" v="23823" actId="1076"/>
        <pc:sldMkLst>
          <pc:docMk/>
          <pc:sldMk cId="989702884" sldId="270"/>
        </pc:sldMkLst>
        <pc:spChg chg="mod">
          <ac:chgData name="Pomeranz, Justin" userId="11bf0c07-d0d3-4ab3-9c14-6e7a484e552b" providerId="ADAL" clId="{2AA2F439-9475-4652-BB78-BE638E45B6FD}" dt="2022-02-19T18:51:59.137" v="23819" actId="20577"/>
          <ac:spMkLst>
            <pc:docMk/>
            <pc:sldMk cId="989702884" sldId="270"/>
            <ac:spMk id="4" creationId="{00000000-0000-0000-0000-000000000000}"/>
          </ac:spMkLst>
        </pc:spChg>
        <pc:spChg chg="del mod">
          <ac:chgData name="Pomeranz, Justin" userId="11bf0c07-d0d3-4ab3-9c14-6e7a484e552b" providerId="ADAL" clId="{2AA2F439-9475-4652-BB78-BE638E45B6FD}" dt="2022-02-19T18:52:04.770" v="23822" actId="478"/>
          <ac:spMkLst>
            <pc:docMk/>
            <pc:sldMk cId="989702884" sldId="270"/>
            <ac:spMk id="6" creationId="{00000000-0000-0000-0000-000000000000}"/>
          </ac:spMkLst>
        </pc:spChg>
        <pc:picChg chg="add del mod">
          <ac:chgData name="Pomeranz, Justin" userId="11bf0c07-d0d3-4ab3-9c14-6e7a484e552b" providerId="ADAL" clId="{2AA2F439-9475-4652-BB78-BE638E45B6FD}" dt="2022-02-19T18:52:00.449" v="23820" actId="478"/>
          <ac:picMkLst>
            <pc:docMk/>
            <pc:sldMk cId="989702884" sldId="270"/>
            <ac:picMk id="7" creationId="{38C1F8FE-CD51-49A1-A3A1-FEC19E5A68AF}"/>
          </ac:picMkLst>
        </pc:picChg>
        <pc:picChg chg="del">
          <ac:chgData name="Pomeranz, Justin" userId="11bf0c07-d0d3-4ab3-9c14-6e7a484e552b" providerId="ADAL" clId="{2AA2F439-9475-4652-BB78-BE638E45B6FD}" dt="2022-01-30T17:39:49.322" v="8223" actId="478"/>
          <ac:picMkLst>
            <pc:docMk/>
            <pc:sldMk cId="989702884" sldId="270"/>
            <ac:picMk id="8" creationId="{2C9BCEBC-4742-4F62-BB76-06EA8A9D0FB7}"/>
          </ac:picMkLst>
        </pc:picChg>
        <pc:picChg chg="del mod">
          <ac:chgData name="Pomeranz, Justin" userId="11bf0c07-d0d3-4ab3-9c14-6e7a484e552b" providerId="ADAL" clId="{2AA2F439-9475-4652-BB78-BE638E45B6FD}" dt="2022-01-30T17:40:32.489" v="8225" actId="478"/>
          <ac:picMkLst>
            <pc:docMk/>
            <pc:sldMk cId="989702884" sldId="270"/>
            <ac:picMk id="10" creationId="{6BB7EC3D-19C9-459A-9038-A710111A4B74}"/>
          </ac:picMkLst>
        </pc:picChg>
        <pc:picChg chg="add mod">
          <ac:chgData name="Pomeranz, Justin" userId="11bf0c07-d0d3-4ab3-9c14-6e7a484e552b" providerId="ADAL" clId="{2AA2F439-9475-4652-BB78-BE638E45B6FD}" dt="2022-02-19T18:52:10.626" v="23823" actId="1076"/>
          <ac:picMkLst>
            <pc:docMk/>
            <pc:sldMk cId="989702884" sldId="270"/>
            <ac:picMk id="4098" creationId="{6EC526C6-8A64-423E-9A6D-582727CD5F1C}"/>
          </ac:picMkLst>
        </pc:picChg>
      </pc:sldChg>
      <pc:sldChg chg="del">
        <pc:chgData name="Pomeranz, Justin" userId="11bf0c07-d0d3-4ab3-9c14-6e7a484e552b" providerId="ADAL" clId="{2AA2F439-9475-4652-BB78-BE638E45B6FD}" dt="2022-01-30T17:31:39.372" v="7919" actId="47"/>
        <pc:sldMkLst>
          <pc:docMk/>
          <pc:sldMk cId="1124878889" sldId="273"/>
        </pc:sldMkLst>
      </pc:sldChg>
      <pc:sldChg chg="modSp mod">
        <pc:chgData name="Pomeranz, Justin" userId="11bf0c07-d0d3-4ab3-9c14-6e7a484e552b" providerId="ADAL" clId="{2AA2F439-9475-4652-BB78-BE638E45B6FD}" dt="2022-02-18T19:54:16.301" v="19633" actId="6549"/>
        <pc:sldMkLst>
          <pc:docMk/>
          <pc:sldMk cId="1059508314" sldId="281"/>
        </pc:sldMkLst>
        <pc:spChg chg="mod">
          <ac:chgData name="Pomeranz, Justin" userId="11bf0c07-d0d3-4ab3-9c14-6e7a484e552b" providerId="ADAL" clId="{2AA2F439-9475-4652-BB78-BE638E45B6FD}" dt="2022-02-18T19:54:16.301" v="19633" actId="6549"/>
          <ac:spMkLst>
            <pc:docMk/>
            <pc:sldMk cId="1059508314" sldId="281"/>
            <ac:spMk id="96" creationId="{4A82E426-9DBC-4FBF-9729-794AFBF7AC3E}"/>
          </ac:spMkLst>
        </pc:spChg>
        <pc:cxnChg chg="mod">
          <ac:chgData name="Pomeranz, Justin" userId="11bf0c07-d0d3-4ab3-9c14-6e7a484e552b" providerId="ADAL" clId="{2AA2F439-9475-4652-BB78-BE638E45B6FD}" dt="2022-02-13T18:51:34.775" v="12954" actId="1036"/>
          <ac:cxnSpMkLst>
            <pc:docMk/>
            <pc:sldMk cId="1059508314" sldId="281"/>
            <ac:cxnSpMk id="100" creationId="{F0DD64EC-6AD7-42B3-869A-8410ADF8EF51}"/>
          </ac:cxnSpMkLst>
        </pc:cxnChg>
      </pc:sldChg>
      <pc:sldChg chg="addSp delSp modSp mod ord">
        <pc:chgData name="Pomeranz, Justin" userId="11bf0c07-d0d3-4ab3-9c14-6e7a484e552b" providerId="ADAL" clId="{2AA2F439-9475-4652-BB78-BE638E45B6FD}" dt="2022-02-19T19:46:42.169" v="25533" actId="20577"/>
        <pc:sldMkLst>
          <pc:docMk/>
          <pc:sldMk cId="3742003441" sldId="284"/>
        </pc:sldMkLst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6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7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2-19T18:49:41.082" v="23705" actId="1035"/>
          <ac:spMkLst>
            <pc:docMk/>
            <pc:sldMk cId="3742003441" sldId="284"/>
            <ac:spMk id="8" creationId="{00000000-0000-0000-0000-000000000000}"/>
          </ac:spMkLst>
        </pc:spChg>
        <pc:spChg chg="add del mod">
          <ac:chgData name="Pomeranz, Justin" userId="11bf0c07-d0d3-4ab3-9c14-6e7a484e552b" providerId="ADAL" clId="{2AA2F439-9475-4652-BB78-BE638E45B6FD}" dt="2022-02-19T18:43:47.347" v="23581"/>
          <ac:spMkLst>
            <pc:docMk/>
            <pc:sldMk cId="3742003441" sldId="284"/>
            <ac:spMk id="19" creationId="{C81C2F19-411D-41BE-9896-E9BC6795DC1E}"/>
          </ac:spMkLst>
        </pc:spChg>
        <pc:spChg chg="add del mod">
          <ac:chgData name="Pomeranz, Justin" userId="11bf0c07-d0d3-4ab3-9c14-6e7a484e552b" providerId="ADAL" clId="{2AA2F439-9475-4652-BB78-BE638E45B6FD}" dt="2022-02-19T18:43:47.347" v="23581"/>
          <ac:spMkLst>
            <pc:docMk/>
            <pc:sldMk cId="3742003441" sldId="284"/>
            <ac:spMk id="20" creationId="{F794F5BE-F384-4BD6-9C46-929AD4D7477A}"/>
          </ac:spMkLst>
        </pc:spChg>
        <pc:spChg chg="add del mod">
          <ac:chgData name="Pomeranz, Justin" userId="11bf0c07-d0d3-4ab3-9c14-6e7a484e552b" providerId="ADAL" clId="{2AA2F439-9475-4652-BB78-BE638E45B6FD}" dt="2022-02-19T18:43:47.347" v="23581"/>
          <ac:spMkLst>
            <pc:docMk/>
            <pc:sldMk cId="3742003441" sldId="284"/>
            <ac:spMk id="21" creationId="{04CCDB58-60F0-4845-BF16-881760212532}"/>
          </ac:spMkLst>
        </pc:spChg>
        <pc:spChg chg="add del mod">
          <ac:chgData name="Pomeranz, Justin" userId="11bf0c07-d0d3-4ab3-9c14-6e7a484e552b" providerId="ADAL" clId="{2AA2F439-9475-4652-BB78-BE638E45B6FD}" dt="2022-02-19T18:43:47.347" v="23581"/>
          <ac:spMkLst>
            <pc:docMk/>
            <pc:sldMk cId="3742003441" sldId="284"/>
            <ac:spMk id="22" creationId="{3FD41BB7-F6DE-4639-BAB7-FA79421FA8EB}"/>
          </ac:spMkLst>
        </pc:spChg>
        <pc:spChg chg="add del mod">
          <ac:chgData name="Pomeranz, Justin" userId="11bf0c07-d0d3-4ab3-9c14-6e7a484e552b" providerId="ADAL" clId="{2AA2F439-9475-4652-BB78-BE638E45B6FD}" dt="2022-02-19T18:43:47.347" v="23581"/>
          <ac:spMkLst>
            <pc:docMk/>
            <pc:sldMk cId="3742003441" sldId="284"/>
            <ac:spMk id="23" creationId="{71B6D62E-77DA-4693-B76E-B53CDB71BC59}"/>
          </ac:spMkLst>
        </pc:spChg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24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25" creationId="{00000000-0000-0000-0000-000000000000}"/>
          </ac:spMkLst>
        </pc:spChg>
        <pc:spChg chg="del mod topLvl">
          <ac:chgData name="Pomeranz, Justin" userId="11bf0c07-d0d3-4ab3-9c14-6e7a484e552b" providerId="ADAL" clId="{2AA2F439-9475-4652-BB78-BE638E45B6FD}" dt="2022-02-19T18:44:19.712" v="23588" actId="478"/>
          <ac:spMkLst>
            <pc:docMk/>
            <pc:sldMk cId="3742003441" sldId="284"/>
            <ac:spMk id="26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27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28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29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30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31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32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33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34" creationId="{00000000-0000-0000-0000-000000000000}"/>
          </ac:spMkLst>
        </pc:spChg>
        <pc:spChg chg="add del mod">
          <ac:chgData name="Pomeranz, Justin" userId="11bf0c07-d0d3-4ab3-9c14-6e7a484e552b" providerId="ADAL" clId="{2AA2F439-9475-4652-BB78-BE638E45B6FD}" dt="2022-02-19T18:43:47.347" v="23581"/>
          <ac:spMkLst>
            <pc:docMk/>
            <pc:sldMk cId="3742003441" sldId="284"/>
            <ac:spMk id="35" creationId="{DF5B2C92-CD32-4A58-8249-A30E8CCC3D5A}"/>
          </ac:spMkLst>
        </pc:spChg>
        <pc:spChg chg="add del mod">
          <ac:chgData name="Pomeranz, Justin" userId="11bf0c07-d0d3-4ab3-9c14-6e7a484e552b" providerId="ADAL" clId="{2AA2F439-9475-4652-BB78-BE638E45B6FD}" dt="2022-02-19T18:43:47.347" v="23581"/>
          <ac:spMkLst>
            <pc:docMk/>
            <pc:sldMk cId="3742003441" sldId="284"/>
            <ac:spMk id="36" creationId="{2ED5CE23-27E0-4C05-B38E-D434A55D4B85}"/>
          </ac:spMkLst>
        </pc:spChg>
        <pc:spChg chg="add del mod">
          <ac:chgData name="Pomeranz, Justin" userId="11bf0c07-d0d3-4ab3-9c14-6e7a484e552b" providerId="ADAL" clId="{2AA2F439-9475-4652-BB78-BE638E45B6FD}" dt="2022-02-19T18:43:47.347" v="23581"/>
          <ac:spMkLst>
            <pc:docMk/>
            <pc:sldMk cId="3742003441" sldId="284"/>
            <ac:spMk id="37" creationId="{113878CE-12B5-4899-B0FF-7B09301E2025}"/>
          </ac:spMkLst>
        </pc:spChg>
        <pc:spChg chg="add del mod">
          <ac:chgData name="Pomeranz, Justin" userId="11bf0c07-d0d3-4ab3-9c14-6e7a484e552b" providerId="ADAL" clId="{2AA2F439-9475-4652-BB78-BE638E45B6FD}" dt="2022-02-19T18:43:47.347" v="23581"/>
          <ac:spMkLst>
            <pc:docMk/>
            <pc:sldMk cId="3742003441" sldId="284"/>
            <ac:spMk id="38" creationId="{798EF0C1-E988-4FA4-B6CF-CFD0AE449733}"/>
          </ac:spMkLst>
        </pc:spChg>
        <pc:spChg chg="add del mod">
          <ac:chgData name="Pomeranz, Justin" userId="11bf0c07-d0d3-4ab3-9c14-6e7a484e552b" providerId="ADAL" clId="{2AA2F439-9475-4652-BB78-BE638E45B6FD}" dt="2022-02-19T18:43:47.347" v="23581"/>
          <ac:spMkLst>
            <pc:docMk/>
            <pc:sldMk cId="3742003441" sldId="284"/>
            <ac:spMk id="39" creationId="{41334E5F-1E36-473B-A875-E4F9C28D2D15}"/>
          </ac:spMkLst>
        </pc:spChg>
        <pc:spChg chg="add del mod">
          <ac:chgData name="Pomeranz, Justin" userId="11bf0c07-d0d3-4ab3-9c14-6e7a484e552b" providerId="ADAL" clId="{2AA2F439-9475-4652-BB78-BE638E45B6FD}" dt="2022-02-19T18:43:47.347" v="23581"/>
          <ac:spMkLst>
            <pc:docMk/>
            <pc:sldMk cId="3742003441" sldId="284"/>
            <ac:spMk id="40" creationId="{83BCF970-1638-4F36-AD86-ED03CB13BBEC}"/>
          </ac:spMkLst>
        </pc:spChg>
        <pc:spChg chg="add del mod">
          <ac:chgData name="Pomeranz, Justin" userId="11bf0c07-d0d3-4ab3-9c14-6e7a484e552b" providerId="ADAL" clId="{2AA2F439-9475-4652-BB78-BE638E45B6FD}" dt="2022-02-19T18:43:46.116" v="23578"/>
          <ac:spMkLst>
            <pc:docMk/>
            <pc:sldMk cId="3742003441" sldId="284"/>
            <ac:spMk id="41" creationId="{CF7DCEFD-F315-4DC6-8888-60576BB1FD63}"/>
          </ac:spMkLst>
        </pc:spChg>
        <pc:spChg chg="add del mod">
          <ac:chgData name="Pomeranz, Justin" userId="11bf0c07-d0d3-4ab3-9c14-6e7a484e552b" providerId="ADAL" clId="{2AA2F439-9475-4652-BB78-BE638E45B6FD}" dt="2022-02-19T18:43:46.116" v="23578"/>
          <ac:spMkLst>
            <pc:docMk/>
            <pc:sldMk cId="3742003441" sldId="284"/>
            <ac:spMk id="42" creationId="{122679B5-BC79-4DC7-AB88-4FB393D32A42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43" creationId="{ACEB1CD7-228D-47DD-A6D0-E75CB494D4F5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44" creationId="{F6738148-9668-4DCA-8F88-BB4C584D4372}"/>
          </ac:spMkLst>
        </pc:spChg>
        <pc:spChg chg="add del mod">
          <ac:chgData name="Pomeranz, Justin" userId="11bf0c07-d0d3-4ab3-9c14-6e7a484e552b" providerId="ADAL" clId="{2AA2F439-9475-4652-BB78-BE638E45B6FD}" dt="2022-02-19T18:44:20.873" v="23589" actId="478"/>
          <ac:spMkLst>
            <pc:docMk/>
            <pc:sldMk cId="3742003441" sldId="284"/>
            <ac:spMk id="45" creationId="{9B6E917F-FD90-4540-B4E1-4E5A2D08F802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46" creationId="{96388C9F-90F0-41A7-B7D0-0DC3FEB20AF8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47" creationId="{E4643CE4-C305-43C8-A837-B9F03BEBF113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48" creationId="{EE93B05B-7927-4A42-A63E-C6D12C20E555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49" creationId="{BBB80E28-0017-4C42-A3D1-A105B0F50743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50" creationId="{3B321C4D-3CCD-4B27-8A60-317F58696455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51" creationId="{EDAA9636-122A-4772-A691-3868EBDED472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52" creationId="{74936D9C-E5F9-4480-A9DB-EE534F838780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53" creationId="{A248880D-E178-45B7-B572-3FCF000CF5C3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54" creationId="{6E62098E-BECD-42DE-B0D0-59847E1E9B9C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55" creationId="{B5482105-EA29-431B-88FD-CCEB54C1A434}"/>
          </ac:spMkLst>
        </pc:spChg>
        <pc:spChg chg="add mod">
          <ac:chgData name="Pomeranz, Justin" userId="11bf0c07-d0d3-4ab3-9c14-6e7a484e552b" providerId="ADAL" clId="{2AA2F439-9475-4652-BB78-BE638E45B6FD}" dt="2022-02-19T18:47:34.521" v="23632" actId="164"/>
          <ac:spMkLst>
            <pc:docMk/>
            <pc:sldMk cId="3742003441" sldId="284"/>
            <ac:spMk id="56" creationId="{3D57DACD-8231-4A1C-96C3-5A943AAC4EEF}"/>
          </ac:spMkLst>
        </pc:spChg>
        <pc:spChg chg="add mod">
          <ac:chgData name="Pomeranz, Justin" userId="11bf0c07-d0d3-4ab3-9c14-6e7a484e552b" providerId="ADAL" clId="{2AA2F439-9475-4652-BB78-BE638E45B6FD}" dt="2022-02-19T19:46:42.169" v="25533" actId="20577"/>
          <ac:spMkLst>
            <pc:docMk/>
            <pc:sldMk cId="3742003441" sldId="284"/>
            <ac:spMk id="57" creationId="{AB4676B4-32D5-4B21-B020-056DA538CD4C}"/>
          </ac:spMkLst>
        </pc:spChg>
        <pc:grpChg chg="add mod">
          <ac:chgData name="Pomeranz, Justin" userId="11bf0c07-d0d3-4ab3-9c14-6e7a484e552b" providerId="ADAL" clId="{2AA2F439-9475-4652-BB78-BE638E45B6FD}" dt="2022-02-19T18:50:40.218" v="23736" actId="1076"/>
          <ac:grpSpMkLst>
            <pc:docMk/>
            <pc:sldMk cId="3742003441" sldId="284"/>
            <ac:grpSpMk id="2" creationId="{D49825FC-69D0-4F2E-A179-B1ACD5864262}"/>
          </ac:grpSpMkLst>
        </pc:grpChg>
        <pc:grpChg chg="del mod">
          <ac:chgData name="Pomeranz, Justin" userId="11bf0c07-d0d3-4ab3-9c14-6e7a484e552b" providerId="ADAL" clId="{2AA2F439-9475-4652-BB78-BE638E45B6FD}" dt="2022-02-19T18:42:26.958" v="23568" actId="165"/>
          <ac:grpSpMkLst>
            <pc:docMk/>
            <pc:sldMk cId="3742003441" sldId="284"/>
            <ac:grpSpMk id="4" creationId="{00000000-0000-0000-0000-000000000000}"/>
          </ac:grpSpMkLst>
        </pc:grpChg>
        <pc:picChg chg="mod topLvl">
          <ac:chgData name="Pomeranz, Justin" userId="11bf0c07-d0d3-4ab3-9c14-6e7a484e552b" providerId="ADAL" clId="{2AA2F439-9475-4652-BB78-BE638E45B6FD}" dt="2022-02-19T18:50:48.564" v="23737" actId="14100"/>
          <ac:picMkLst>
            <pc:docMk/>
            <pc:sldMk cId="3742003441" sldId="284"/>
            <ac:picMk id="3" creationId="{00000000-0000-0000-0000-000000000000}"/>
          </ac:picMkLst>
        </pc:picChg>
        <pc:picChg chg="mod topLvl">
          <ac:chgData name="Pomeranz, Justin" userId="11bf0c07-d0d3-4ab3-9c14-6e7a484e552b" providerId="ADAL" clId="{2AA2F439-9475-4652-BB78-BE638E45B6FD}" dt="2022-02-19T18:47:34.521" v="23632" actId="164"/>
          <ac:picMkLst>
            <pc:docMk/>
            <pc:sldMk cId="3742003441" sldId="284"/>
            <ac:picMk id="5" creationId="{00000000-0000-0000-0000-000000000000}"/>
          </ac:picMkLst>
        </pc:picChg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190683353" sldId="292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1194809677" sldId="294"/>
        </pc:sldMkLst>
      </pc:sldChg>
      <pc:sldChg chg="del">
        <pc:chgData name="Pomeranz, Justin" userId="11bf0c07-d0d3-4ab3-9c14-6e7a484e552b" providerId="ADAL" clId="{2AA2F439-9475-4652-BB78-BE638E45B6FD}" dt="2022-01-30T18:00:55.538" v="9319" actId="47"/>
        <pc:sldMkLst>
          <pc:docMk/>
          <pc:sldMk cId="2885758449" sldId="296"/>
        </pc:sldMkLst>
      </pc:sldChg>
      <pc:sldChg chg="del">
        <pc:chgData name="Pomeranz, Justin" userId="11bf0c07-d0d3-4ab3-9c14-6e7a484e552b" providerId="ADAL" clId="{2AA2F439-9475-4652-BB78-BE638E45B6FD}" dt="2022-01-30T18:35:20.560" v="10328" actId="47"/>
        <pc:sldMkLst>
          <pc:docMk/>
          <pc:sldMk cId="1942419083" sldId="298"/>
        </pc:sldMkLst>
      </pc:sldChg>
      <pc:sldChg chg="addSp delSp modSp mod">
        <pc:chgData name="Pomeranz, Justin" userId="11bf0c07-d0d3-4ab3-9c14-6e7a484e552b" providerId="ADAL" clId="{2AA2F439-9475-4652-BB78-BE638E45B6FD}" dt="2022-02-19T18:54:23.305" v="23887" actId="20577"/>
        <pc:sldMkLst>
          <pc:docMk/>
          <pc:sldMk cId="3026178289" sldId="299"/>
        </pc:sldMkLst>
        <pc:spChg chg="add mod ord">
          <ac:chgData name="Pomeranz, Justin" userId="11bf0c07-d0d3-4ab3-9c14-6e7a484e552b" providerId="ADAL" clId="{2AA2F439-9475-4652-BB78-BE638E45B6FD}" dt="2022-01-30T18:31:18.769" v="10223" actId="14100"/>
          <ac:spMkLst>
            <pc:docMk/>
            <pc:sldMk cId="3026178289" sldId="299"/>
            <ac:spMk id="2" creationId="{0D36B72D-5595-4092-91DB-DA1C2874D7C7}"/>
          </ac:spMkLst>
        </pc:spChg>
        <pc:spChg chg="mod topLvl">
          <ac:chgData name="Pomeranz, Justin" userId="11bf0c07-d0d3-4ab3-9c14-6e7a484e552b" providerId="ADAL" clId="{2AA2F439-9475-4652-BB78-BE638E45B6FD}" dt="2022-02-19T18:54:04.906" v="23878" actId="1035"/>
          <ac:spMkLst>
            <pc:docMk/>
            <pc:sldMk cId="3026178289" sldId="299"/>
            <ac:spMk id="16" creationId="{C52A3474-0995-49BA-B3C2-E036A4455730}"/>
          </ac:spMkLst>
        </pc:spChg>
        <pc:spChg chg="add mod">
          <ac:chgData name="Pomeranz, Justin" userId="11bf0c07-d0d3-4ab3-9c14-6e7a484e552b" providerId="ADAL" clId="{2AA2F439-9475-4652-BB78-BE638E45B6FD}" dt="2022-02-18T19:54:59.664" v="19697" actId="20577"/>
          <ac:spMkLst>
            <pc:docMk/>
            <pc:sldMk cId="3026178289" sldId="299"/>
            <ac:spMk id="17" creationId="{60536EE4-3ACC-4F91-967E-7512BD97908D}"/>
          </ac:spMkLst>
        </pc:spChg>
        <pc:spChg chg="mod topLvl">
          <ac:chgData name="Pomeranz, Justin" userId="11bf0c07-d0d3-4ab3-9c14-6e7a484e552b" providerId="ADAL" clId="{2AA2F439-9475-4652-BB78-BE638E45B6FD}" dt="2022-01-30T18:30:09.222" v="10206" actId="1076"/>
          <ac:spMkLst>
            <pc:docMk/>
            <pc:sldMk cId="3026178289" sldId="299"/>
            <ac:spMk id="18" creationId="{898C8293-A735-438F-9385-14506F27452F}"/>
          </ac:spMkLst>
        </pc:spChg>
        <pc:spChg chg="mod topLvl">
          <ac:chgData name="Pomeranz, Justin" userId="11bf0c07-d0d3-4ab3-9c14-6e7a484e552b" providerId="ADAL" clId="{2AA2F439-9475-4652-BB78-BE638E45B6FD}" dt="2022-02-19T18:54:04.906" v="23878" actId="1035"/>
          <ac:spMkLst>
            <pc:docMk/>
            <pc:sldMk cId="3026178289" sldId="299"/>
            <ac:spMk id="19" creationId="{AA1C39C9-E871-4DA8-9F46-112F977DDD86}"/>
          </ac:spMkLst>
        </pc:spChg>
        <pc:spChg chg="mod topLvl">
          <ac:chgData name="Pomeranz, Justin" userId="11bf0c07-d0d3-4ab3-9c14-6e7a484e552b" providerId="ADAL" clId="{2AA2F439-9475-4652-BB78-BE638E45B6FD}" dt="2022-02-19T18:54:04.906" v="23878" actId="1035"/>
          <ac:spMkLst>
            <pc:docMk/>
            <pc:sldMk cId="3026178289" sldId="299"/>
            <ac:spMk id="20" creationId="{D02555E1-EC39-4434-8812-1E1FD5BFDE8F}"/>
          </ac:spMkLst>
        </pc:spChg>
        <pc:spChg chg="add del mod">
          <ac:chgData name="Pomeranz, Justin" userId="11bf0c07-d0d3-4ab3-9c14-6e7a484e552b" providerId="ADAL" clId="{2AA2F439-9475-4652-BB78-BE638E45B6FD}" dt="2022-02-19T18:45:53.817" v="23619" actId="478"/>
          <ac:spMkLst>
            <pc:docMk/>
            <pc:sldMk cId="3026178289" sldId="299"/>
            <ac:spMk id="21" creationId="{53CF8430-4F92-4EB3-B14C-4746BCBF9CD8}"/>
          </ac:spMkLst>
        </pc:spChg>
        <pc:spChg chg="add del mod">
          <ac:chgData name="Pomeranz, Justin" userId="11bf0c07-d0d3-4ab3-9c14-6e7a484e552b" providerId="ADAL" clId="{2AA2F439-9475-4652-BB78-BE638E45B6FD}" dt="2022-02-19T18:45:53.193" v="23618" actId="478"/>
          <ac:spMkLst>
            <pc:docMk/>
            <pc:sldMk cId="3026178289" sldId="299"/>
            <ac:spMk id="23" creationId="{832609A7-21F0-4C3C-AA29-F792610D2893}"/>
          </ac:spMkLst>
        </pc:spChg>
        <pc:spChg chg="add mod">
          <ac:chgData name="Pomeranz, Justin" userId="11bf0c07-d0d3-4ab3-9c14-6e7a484e552b" providerId="ADAL" clId="{2AA2F439-9475-4652-BB78-BE638E45B6FD}" dt="2022-02-19T18:54:23.305" v="23887" actId="20577"/>
          <ac:spMkLst>
            <pc:docMk/>
            <pc:sldMk cId="3026178289" sldId="299"/>
            <ac:spMk id="24" creationId="{762601AA-6BEC-4729-99CA-2A91D4C328FC}"/>
          </ac:spMkLst>
        </pc:spChg>
        <pc:spChg chg="add mod">
          <ac:chgData name="Pomeranz, Justin" userId="11bf0c07-d0d3-4ab3-9c14-6e7a484e552b" providerId="ADAL" clId="{2AA2F439-9475-4652-BB78-BE638E45B6FD}" dt="2022-01-30T18:31:12.437" v="10222" actId="14100"/>
          <ac:spMkLst>
            <pc:docMk/>
            <pc:sldMk cId="3026178289" sldId="299"/>
            <ac:spMk id="32" creationId="{280B8FCE-969D-4C1C-8C7B-AAA25C43EE3C}"/>
          </ac:spMkLst>
        </pc:spChg>
        <pc:spChg chg="mod ord">
          <ac:chgData name="Pomeranz, Justin" userId="11bf0c07-d0d3-4ab3-9c14-6e7a484e552b" providerId="ADAL" clId="{2AA2F439-9475-4652-BB78-BE638E45B6FD}" dt="2022-02-14T18:37:18.940" v="13630" actId="14100"/>
          <ac:spMkLst>
            <pc:docMk/>
            <pc:sldMk cId="3026178289" sldId="299"/>
            <ac:spMk id="45" creationId="{00000000-0000-0000-0000-000000000000}"/>
          </ac:spMkLst>
        </pc:spChg>
        <pc:grpChg chg="add del mod">
          <ac:chgData name="Pomeranz, Justin" userId="11bf0c07-d0d3-4ab3-9c14-6e7a484e552b" providerId="ADAL" clId="{2AA2F439-9475-4652-BB78-BE638E45B6FD}" dt="2022-01-30T18:29:50.381" v="10203" actId="165"/>
          <ac:grpSpMkLst>
            <pc:docMk/>
            <pc:sldMk cId="3026178289" sldId="299"/>
            <ac:grpSpMk id="15" creationId="{E8A361DC-459F-4984-ABF1-9D4D99F50D8F}"/>
          </ac:grpSpMkLst>
        </pc:grpChg>
        <pc:grpChg chg="del">
          <ac:chgData name="Pomeranz, Justin" userId="11bf0c07-d0d3-4ab3-9c14-6e7a484e552b" providerId="ADAL" clId="{2AA2F439-9475-4652-BB78-BE638E45B6FD}" dt="2022-01-30T18:24:43.560" v="10052" actId="478"/>
          <ac:grpSpMkLst>
            <pc:docMk/>
            <pc:sldMk cId="3026178289" sldId="299"/>
            <ac:grpSpMk id="44" creationId="{00000000-0000-0000-0000-000000000000}"/>
          </ac:grpSpMkLst>
        </pc:grpChg>
        <pc:picChg chg="mod ord topLvl">
          <ac:chgData name="Pomeranz, Justin" userId="11bf0c07-d0d3-4ab3-9c14-6e7a484e552b" providerId="ADAL" clId="{2AA2F439-9475-4652-BB78-BE638E45B6FD}" dt="2022-01-30T18:31:23.254" v="10224" actId="167"/>
          <ac:picMkLst>
            <pc:docMk/>
            <pc:sldMk cId="3026178289" sldId="299"/>
            <ac:picMk id="31" creationId="{C50E5C95-BC10-4576-B9F2-B46228A984CF}"/>
          </ac:picMkLst>
        </pc:picChg>
        <pc:cxnChg chg="mod topLvl">
          <ac:chgData name="Pomeranz, Justin" userId="11bf0c07-d0d3-4ab3-9c14-6e7a484e552b" providerId="ADAL" clId="{2AA2F439-9475-4652-BB78-BE638E45B6FD}" dt="2022-01-30T18:30:09.222" v="10206" actId="1076"/>
          <ac:cxnSpMkLst>
            <pc:docMk/>
            <pc:sldMk cId="3026178289" sldId="299"/>
            <ac:cxnSpMk id="22" creationId="{AE783853-2167-4994-B852-568568F039A8}"/>
          </ac:cxnSpMkLst>
        </pc:cxnChg>
        <pc:cxnChg chg="mod topLvl">
          <ac:chgData name="Pomeranz, Justin" userId="11bf0c07-d0d3-4ab3-9c14-6e7a484e552b" providerId="ADAL" clId="{2AA2F439-9475-4652-BB78-BE638E45B6FD}" dt="2022-01-30T18:30:09.222" v="10206" actId="1076"/>
          <ac:cxnSpMkLst>
            <pc:docMk/>
            <pc:sldMk cId="3026178289" sldId="299"/>
            <ac:cxnSpMk id="25" creationId="{AEA64697-08BB-425F-9532-C986A1DB8571}"/>
          </ac:cxnSpMkLst>
        </pc:cxnChg>
        <pc:cxnChg chg="mod topLvl">
          <ac:chgData name="Pomeranz, Justin" userId="11bf0c07-d0d3-4ab3-9c14-6e7a484e552b" providerId="ADAL" clId="{2AA2F439-9475-4652-BB78-BE638E45B6FD}" dt="2022-01-30T18:30:09.222" v="10206" actId="1076"/>
          <ac:cxnSpMkLst>
            <pc:docMk/>
            <pc:sldMk cId="3026178289" sldId="299"/>
            <ac:cxnSpMk id="27" creationId="{88A6525A-915E-4DFD-A8D6-C857A0625D56}"/>
          </ac:cxnSpMkLst>
        </pc:cxnChg>
        <pc:cxnChg chg="mod topLvl">
          <ac:chgData name="Pomeranz, Justin" userId="11bf0c07-d0d3-4ab3-9c14-6e7a484e552b" providerId="ADAL" clId="{2AA2F439-9475-4652-BB78-BE638E45B6FD}" dt="2022-01-30T18:30:09.222" v="10206" actId="1076"/>
          <ac:cxnSpMkLst>
            <pc:docMk/>
            <pc:sldMk cId="3026178289" sldId="299"/>
            <ac:cxnSpMk id="28" creationId="{7C6DDBFC-5C0B-4ED2-A3E8-38743749CE94}"/>
          </ac:cxnSpMkLst>
        </pc:cxnChg>
        <pc:cxnChg chg="mod topLvl">
          <ac:chgData name="Pomeranz, Justin" userId="11bf0c07-d0d3-4ab3-9c14-6e7a484e552b" providerId="ADAL" clId="{2AA2F439-9475-4652-BB78-BE638E45B6FD}" dt="2022-01-30T18:30:09.222" v="10206" actId="1076"/>
          <ac:cxnSpMkLst>
            <pc:docMk/>
            <pc:sldMk cId="3026178289" sldId="299"/>
            <ac:cxnSpMk id="29" creationId="{8CEE559D-45F4-40FB-A208-A19BBDF81426}"/>
          </ac:cxnSpMkLst>
        </pc:cxnChg>
        <pc:cxnChg chg="mod topLvl">
          <ac:chgData name="Pomeranz, Justin" userId="11bf0c07-d0d3-4ab3-9c14-6e7a484e552b" providerId="ADAL" clId="{2AA2F439-9475-4652-BB78-BE638E45B6FD}" dt="2022-01-30T18:30:09.222" v="10206" actId="1076"/>
          <ac:cxnSpMkLst>
            <pc:docMk/>
            <pc:sldMk cId="3026178289" sldId="299"/>
            <ac:cxnSpMk id="30" creationId="{9CCD4FDB-A78D-4C49-B3DB-E157F00EA6EF}"/>
          </ac:cxnSpMkLst>
        </pc:cxnChg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1703630398" sldId="306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2791312353" sldId="311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4198129469" sldId="312"/>
        </pc:sldMkLst>
      </pc:sldChg>
      <pc:sldChg chg="delSp modSp mod modAnim">
        <pc:chgData name="Pomeranz, Justin" userId="11bf0c07-d0d3-4ab3-9c14-6e7a484e552b" providerId="ADAL" clId="{2AA2F439-9475-4652-BB78-BE638E45B6FD}" dt="2022-02-21T15:09:30.910" v="27486"/>
        <pc:sldMkLst>
          <pc:docMk/>
          <pc:sldMk cId="2749418024" sldId="316"/>
        </pc:sldMkLst>
        <pc:spChg chg="mod">
          <ac:chgData name="Pomeranz, Justin" userId="11bf0c07-d0d3-4ab3-9c14-6e7a484e552b" providerId="ADAL" clId="{2AA2F439-9475-4652-BB78-BE638E45B6FD}" dt="2022-02-18T17:21:28.501" v="16709" actId="1036"/>
          <ac:spMkLst>
            <pc:docMk/>
            <pc:sldMk cId="2749418024" sldId="316"/>
            <ac:spMk id="18" creationId="{32175C15-36E2-4458-A507-20918E97609A}"/>
          </ac:spMkLst>
        </pc:spChg>
        <pc:spChg chg="mod">
          <ac:chgData name="Pomeranz, Justin" userId="11bf0c07-d0d3-4ab3-9c14-6e7a484e552b" providerId="ADAL" clId="{2AA2F439-9475-4652-BB78-BE638E45B6FD}" dt="2022-02-18T17:21:21.869" v="16707" actId="20577"/>
          <ac:spMkLst>
            <pc:docMk/>
            <pc:sldMk cId="2749418024" sldId="316"/>
            <ac:spMk id="20" creationId="{C65F66C4-528E-4DB2-81A7-CE5AD3667295}"/>
          </ac:spMkLst>
        </pc:spChg>
        <pc:spChg chg="mod">
          <ac:chgData name="Pomeranz, Justin" userId="11bf0c07-d0d3-4ab3-9c14-6e7a484e552b" providerId="ADAL" clId="{2AA2F439-9475-4652-BB78-BE638E45B6FD}" dt="2022-01-30T19:03:06.869" v="11787" actId="1036"/>
          <ac:spMkLst>
            <pc:docMk/>
            <pc:sldMk cId="2749418024" sldId="316"/>
            <ac:spMk id="22" creationId="{0E39CFCA-FBC4-4833-B18A-24E3BFF7F13A}"/>
          </ac:spMkLst>
        </pc:spChg>
        <pc:spChg chg="mod">
          <ac:chgData name="Pomeranz, Justin" userId="11bf0c07-d0d3-4ab3-9c14-6e7a484e552b" providerId="ADAL" clId="{2AA2F439-9475-4652-BB78-BE638E45B6FD}" dt="2022-02-19T21:51:25.288" v="25675" actId="20577"/>
          <ac:spMkLst>
            <pc:docMk/>
            <pc:sldMk cId="2749418024" sldId="316"/>
            <ac:spMk id="25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9:03:06.869" v="11787" actId="1036"/>
          <ac:spMkLst>
            <pc:docMk/>
            <pc:sldMk cId="2749418024" sldId="316"/>
            <ac:spMk id="29" creationId="{63FF7814-C3B1-40D7-A0DD-F09842DB1358}"/>
          </ac:spMkLst>
        </pc:spChg>
        <pc:grpChg chg="mod">
          <ac:chgData name="Pomeranz, Justin" userId="11bf0c07-d0d3-4ab3-9c14-6e7a484e552b" providerId="ADAL" clId="{2AA2F439-9475-4652-BB78-BE638E45B6FD}" dt="2022-01-30T19:03:06.869" v="11787" actId="1036"/>
          <ac:grpSpMkLst>
            <pc:docMk/>
            <pc:sldMk cId="2749418024" sldId="316"/>
            <ac:grpSpMk id="6" creationId="{E3EA19AA-6197-4966-BBC3-964BC986EE81}"/>
          </ac:grpSpMkLst>
        </pc:grpChg>
        <pc:picChg chg="mod">
          <ac:chgData name="Pomeranz, Justin" userId="11bf0c07-d0d3-4ab3-9c14-6e7a484e552b" providerId="ADAL" clId="{2AA2F439-9475-4652-BB78-BE638E45B6FD}" dt="2022-02-19T21:53:42.050" v="25706" actId="408"/>
          <ac:picMkLst>
            <pc:docMk/>
            <pc:sldMk cId="2749418024" sldId="316"/>
            <ac:picMk id="13" creationId="{56CA6EA5-2E65-4A53-B34E-C93A65876A59}"/>
          </ac:picMkLst>
        </pc:picChg>
        <pc:picChg chg="mod">
          <ac:chgData name="Pomeranz, Justin" userId="11bf0c07-d0d3-4ab3-9c14-6e7a484e552b" providerId="ADAL" clId="{2AA2F439-9475-4652-BB78-BE638E45B6FD}" dt="2022-01-30T19:03:06.869" v="11787" actId="1036"/>
          <ac:picMkLst>
            <pc:docMk/>
            <pc:sldMk cId="2749418024" sldId="316"/>
            <ac:picMk id="19" creationId="{EFC26A6A-DF99-4146-9B7F-7054F8459D36}"/>
          </ac:picMkLst>
        </pc:picChg>
        <pc:picChg chg="mod">
          <ac:chgData name="Pomeranz, Justin" userId="11bf0c07-d0d3-4ab3-9c14-6e7a484e552b" providerId="ADAL" clId="{2AA2F439-9475-4652-BB78-BE638E45B6FD}" dt="2022-01-30T19:03:06.869" v="11787" actId="1036"/>
          <ac:picMkLst>
            <pc:docMk/>
            <pc:sldMk cId="2749418024" sldId="316"/>
            <ac:picMk id="21" creationId="{45F0C6E6-CC8D-4030-BD38-425FCB96BE52}"/>
          </ac:picMkLst>
        </pc:picChg>
        <pc:picChg chg="del">
          <ac:chgData name="Pomeranz, Justin" userId="11bf0c07-d0d3-4ab3-9c14-6e7a484e552b" providerId="ADAL" clId="{2AA2F439-9475-4652-BB78-BE638E45B6FD}" dt="2022-02-19T21:51:34.322" v="25676" actId="478"/>
          <ac:picMkLst>
            <pc:docMk/>
            <pc:sldMk cId="2749418024" sldId="316"/>
            <ac:picMk id="1030" creationId="{F8AE92C5-5F74-4AEB-8616-60AA81451FE5}"/>
          </ac:picMkLst>
        </pc:picChg>
        <pc:picChg chg="mod">
          <ac:chgData name="Pomeranz, Justin" userId="11bf0c07-d0d3-4ab3-9c14-6e7a484e552b" providerId="ADAL" clId="{2AA2F439-9475-4652-BB78-BE638E45B6FD}" dt="2022-02-19T21:53:42.050" v="25706" actId="408"/>
          <ac:picMkLst>
            <pc:docMk/>
            <pc:sldMk cId="2749418024" sldId="316"/>
            <ac:picMk id="1032" creationId="{B49CF89E-A425-4569-A03D-84E2D3A4980D}"/>
          </ac:picMkLst>
        </pc:picChg>
        <pc:picChg chg="mod">
          <ac:chgData name="Pomeranz, Justin" userId="11bf0c07-d0d3-4ab3-9c14-6e7a484e552b" providerId="ADAL" clId="{2AA2F439-9475-4652-BB78-BE638E45B6FD}" dt="2022-02-19T21:53:42.050" v="25706" actId="408"/>
          <ac:picMkLst>
            <pc:docMk/>
            <pc:sldMk cId="2749418024" sldId="316"/>
            <ac:picMk id="1034" creationId="{D5A248C5-74EF-4615-BF78-6298CE748F7A}"/>
          </ac:picMkLst>
        </pc:picChg>
        <pc:picChg chg="mod">
          <ac:chgData name="Pomeranz, Justin" userId="11bf0c07-d0d3-4ab3-9c14-6e7a484e552b" providerId="ADAL" clId="{2AA2F439-9475-4652-BB78-BE638E45B6FD}" dt="2022-01-30T19:03:06.869" v="11787" actId="1036"/>
          <ac:picMkLst>
            <pc:docMk/>
            <pc:sldMk cId="2749418024" sldId="316"/>
            <ac:picMk id="1038" creationId="{045BDA87-F3CB-475A-90D8-0EFD6CA2CCA7}"/>
          </ac:picMkLst>
        </pc:picChg>
        <pc:picChg chg="mod">
          <ac:chgData name="Pomeranz, Justin" userId="11bf0c07-d0d3-4ab3-9c14-6e7a484e552b" providerId="ADAL" clId="{2AA2F439-9475-4652-BB78-BE638E45B6FD}" dt="2022-01-30T19:03:06.869" v="11787" actId="1036"/>
          <ac:picMkLst>
            <pc:docMk/>
            <pc:sldMk cId="2749418024" sldId="316"/>
            <ac:picMk id="1040" creationId="{A1D39E22-C0EC-43DA-8E2C-505B2C7CEC9A}"/>
          </ac:picMkLst>
        </pc:picChg>
      </pc:sldChg>
      <pc:sldChg chg="modSp mod">
        <pc:chgData name="Pomeranz, Justin" userId="11bf0c07-d0d3-4ab3-9c14-6e7a484e552b" providerId="ADAL" clId="{2AA2F439-9475-4652-BB78-BE638E45B6FD}" dt="2022-02-14T18:41:33.981" v="13824" actId="1035"/>
        <pc:sldMkLst>
          <pc:docMk/>
          <pc:sldMk cId="1942385084" sldId="326"/>
        </pc:sldMkLst>
        <pc:spChg chg="mod">
          <ac:chgData name="Pomeranz, Justin" userId="11bf0c07-d0d3-4ab3-9c14-6e7a484e552b" providerId="ADAL" clId="{2AA2F439-9475-4652-BB78-BE638E45B6FD}" dt="2022-02-13T16:03:30.296" v="12351" actId="403"/>
          <ac:spMkLst>
            <pc:docMk/>
            <pc:sldMk cId="1942385084" sldId="326"/>
            <ac:spMk id="9" creationId="{E93BD70E-4740-4F66-A153-3C6DF96FF276}"/>
          </ac:spMkLst>
        </pc:spChg>
        <pc:picChg chg="mod">
          <ac:chgData name="Pomeranz, Justin" userId="11bf0c07-d0d3-4ab3-9c14-6e7a484e552b" providerId="ADAL" clId="{2AA2F439-9475-4652-BB78-BE638E45B6FD}" dt="2022-02-14T18:41:33.981" v="13824" actId="1035"/>
          <ac:picMkLst>
            <pc:docMk/>
            <pc:sldMk cId="1942385084" sldId="326"/>
            <ac:picMk id="4" creationId="{00000000-0000-0000-0000-000000000000}"/>
          </ac:picMkLst>
        </pc:picChg>
      </pc:sldChg>
      <pc:sldChg chg="addSp modSp del mod">
        <pc:chgData name="Pomeranz, Justin" userId="11bf0c07-d0d3-4ab3-9c14-6e7a484e552b" providerId="ADAL" clId="{2AA2F439-9475-4652-BB78-BE638E45B6FD}" dt="2022-02-15T17:12:08.713" v="15513" actId="47"/>
        <pc:sldMkLst>
          <pc:docMk/>
          <pc:sldMk cId="1314323645" sldId="327"/>
        </pc:sldMkLst>
        <pc:spChg chg="mod">
          <ac:chgData name="Pomeranz, Justin" userId="11bf0c07-d0d3-4ab3-9c14-6e7a484e552b" providerId="ADAL" clId="{2AA2F439-9475-4652-BB78-BE638E45B6FD}" dt="2022-01-30T18:07:17.774" v="9625" actId="14100"/>
          <ac:spMkLst>
            <pc:docMk/>
            <pc:sldMk cId="1314323645" sldId="327"/>
            <ac:spMk id="4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7:05.827" v="9624" actId="1035"/>
          <ac:spMkLst>
            <pc:docMk/>
            <pc:sldMk cId="1314323645" sldId="327"/>
            <ac:spMk id="79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83" creationId="{ACAB6FF3-D6DA-423E-80DC-0C4D055C5318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84" creationId="{B2A73E6B-93A4-41A4-98E3-FD42841B7231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85" creationId="{566C3A81-F53A-4016-88BE-0DFDDFA4C1CB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146" creationId="{3E146139-9CF8-476F-BCF4-D89F2D0C47F3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147" creationId="{78770179-D50E-44A6-AD88-944DE53ABF71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148" creationId="{591680A4-B433-4BAC-B02E-2332ECBE72E6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149" creationId="{DB076F4C-EAAB-489F-928E-A6178DABF937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150" creationId="{EEB1E992-3679-45F6-A285-46642F9625BE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151" creationId="{793A7228-8575-4F81-93C9-EAA549BD03EC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181" creationId="{A422097A-E7D5-468A-8178-37A4B3886681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183" creationId="{4C05A36E-4A19-4573-8E15-D7820311A15D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184" creationId="{F4B06C78-D1B8-44DF-8894-0C0C86A3BC6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185" creationId="{5668BA35-9D99-4AE6-BB46-FE7EFDB09AD2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393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394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395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396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397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399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474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475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476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477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03:11.949" v="9487" actId="1037"/>
          <ac:spMkLst>
            <pc:docMk/>
            <pc:sldMk cId="1314323645" sldId="327"/>
            <ac:spMk id="478" creationId="{00000000-0000-0000-0000-000000000000}"/>
          </ac:spMkLst>
        </pc:spChg>
        <pc:grpChg chg="add mod">
          <ac:chgData name="Pomeranz, Justin" userId="11bf0c07-d0d3-4ab3-9c14-6e7a484e552b" providerId="ADAL" clId="{2AA2F439-9475-4652-BB78-BE638E45B6FD}" dt="2022-01-30T18:03:11.949" v="9487" actId="1037"/>
          <ac:grpSpMkLst>
            <pc:docMk/>
            <pc:sldMk cId="1314323645" sldId="327"/>
            <ac:grpSpMk id="2" creationId="{181E9B31-BDF9-4D84-A818-25BA5D7D6D79}"/>
          </ac:grpSpMkLst>
        </pc:grpChg>
        <pc:grpChg chg="mod">
          <ac:chgData name="Pomeranz, Justin" userId="11bf0c07-d0d3-4ab3-9c14-6e7a484e552b" providerId="ADAL" clId="{2AA2F439-9475-4652-BB78-BE638E45B6FD}" dt="2022-01-30T18:03:11.949" v="9487" actId="1037"/>
          <ac:grpSpMkLst>
            <pc:docMk/>
            <pc:sldMk cId="1314323645" sldId="327"/>
            <ac:grpSpMk id="390" creationId="{00000000-0000-0000-0000-000000000000}"/>
          </ac:grpSpMkLst>
        </pc:grp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01" creationId="{F23634AA-8264-41E9-AB21-C9BE02F75D13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02" creationId="{0A68D603-7C23-4988-9BBA-56BC9DB1F3EB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06" creationId="{2A945DC7-068F-4217-9011-C826357CF465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07" creationId="{C6588596-275D-4116-BB69-7B10F599484A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08" creationId="{49CF0A87-1335-4F61-A3E6-0FF25BC12994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24" creationId="{615F24E6-0B92-448D-B0A8-370B33B7E1FB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28" creationId="{B54451D5-DFC5-43C6-8519-C155E2C25E1E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31" creationId="{8E4B2C4B-B7D6-4B54-A995-BE370928E234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34" creationId="{95B5BE31-DF3C-4EBD-AB6B-93667C71C445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40" creationId="{BAA00EE5-B128-4B9A-85F0-068EFE8328F8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41" creationId="{660B95E9-9DD1-459D-95FA-DD49DC264D8E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42" creationId="{14C0EA09-4240-4EC3-B4AA-872EFD15B71F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43" creationId="{B963538F-9866-47D3-B968-CADA4922E7A9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44" creationId="{8049AB6B-864F-431D-AE75-A66528323408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45" creationId="{3D705F86-5D91-4E7C-BED9-AEB78C6A1B87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59" creationId="{B740097F-E3D1-4DB9-81BD-429A31EBB7E6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60" creationId="{09013678-3474-44E3-86C2-43D8D0E59519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61" creationId="{9DDAEDAA-2954-4D55-A6BD-89FD8122F9AD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62" creationId="{DA403B21-E0A8-4485-AB59-8844277ED611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63" creationId="{23A1C16D-E2B8-4A58-8A36-7B5DBE55C25A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64" creationId="{B535E4EA-56D9-476D-9EE1-007C1AC23711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65" creationId="{63DA966A-8D57-4AC7-8C6B-0B060E7E68C9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66" creationId="{182783F2-56AC-4613-BB82-FEE619C95B61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67" creationId="{471FB638-6B07-4DFA-AE3A-0C6CDCCB2874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68" creationId="{D3DBC036-53B5-459A-9BAC-D6A3428CA5FF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69" creationId="{0DFC6E74-A41E-4DEC-B81B-85AF7FC3A1DE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70" creationId="{56F0D786-3A32-48F3-A90D-DAC5F4301123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71" creationId="{1EFD3FC0-C9ED-4220-BAC9-022ABB9B9335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72" creationId="{77AB10B1-F36F-417A-9C61-6F6836EF7006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73" creationId="{CD78C358-3323-462C-A0CF-BDB7D174EA3D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74" creationId="{BCF33EE9-D320-47E9-B3DD-E7308552212A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75" creationId="{A99E4BB0-3917-41DB-84AD-30AA2517EFC0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76" creationId="{DF6E94B4-FFC4-4E3D-A9F0-F9FFC3C96F5F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77" creationId="{2350EC7C-4350-4788-B63A-550FF61446EF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78" creationId="{C568EEAF-1D58-499F-86AD-15964BD88628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79" creationId="{538726A4-4479-48D5-8869-51BC19FC61CC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80" creationId="{3B1A3D84-834C-41AB-B644-F1A77618D1AB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86" creationId="{F0FAABCF-9F18-45B5-8152-20DAEA311BEA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87" creationId="{9EB4730C-5803-4759-B160-23B42CC98D8A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92" creationId="{79F3853C-8E45-4B89-9A29-C9DB7E87B883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93" creationId="{1AA7624F-F562-4DE8-9406-1272A5CE7A90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98" creationId="{9A4B7A74-C55B-454A-AE80-F4CA86BF4FA3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199" creationId="{16B41213-80AA-4C37-AAE7-8E37240B6792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00" creationId="{D807A518-B933-4C8D-BD3E-A819323FC8A2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03" creationId="{46127280-B5BB-4195-A4A6-E60ECDB88A01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04" creationId="{8C9914B9-D825-4EC5-8FD4-8C6BB62B3664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05" creationId="{E7CA0039-A042-4922-AFBE-DF33A22AF932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08" creationId="{84CFFE89-E010-4CCF-A02C-C8B380836644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09" creationId="{A2A3F863-FE95-44CE-8DCB-90737AA90F78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10" creationId="{6A301EE7-105A-4F87-984A-6D513CDFCB96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11" creationId="{F3767ED3-6D21-4820-A9DB-59778206A958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13" creationId="{88979DB8-30A7-489C-9FBF-87B25752A0C0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14" creationId="{2EE838DB-4CE5-4D71-94D7-2401249437D9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15" creationId="{F79ECA15-17B8-448A-9D95-1056572E652E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17" creationId="{F8ABD08D-3F00-42CF-A02C-CDCB8A82FE0A}"/>
          </ac:picMkLst>
        </pc:picChg>
        <pc:picChg chg="mod">
          <ac:chgData name="Pomeranz, Justin" userId="11bf0c07-d0d3-4ab3-9c14-6e7a484e552b" providerId="ADAL" clId="{2AA2F439-9475-4652-BB78-BE638E45B6FD}" dt="2022-01-30T18:03:11.949" v="9487" actId="1037"/>
          <ac:picMkLst>
            <pc:docMk/>
            <pc:sldMk cId="1314323645" sldId="327"/>
            <ac:picMk id="219" creationId="{1BEAE976-AEE3-4BE9-A6AE-ED286777A72C}"/>
          </ac:picMkLst>
        </pc:pic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11" creationId="{08F42B54-5486-4C8A-9640-11A12D710FA1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12" creationId="{3755CB9D-C89F-4B26-B8E3-146292BEB84B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13" creationId="{389B0B03-B98B-46C0-A7CF-E7D41DA95A5E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14" creationId="{13DBE1C9-240C-4451-B948-C61167D02082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52" creationId="{FC180565-6430-442B-8183-140AF3EB81C3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53" creationId="{880F3907-8A32-48C1-9D07-1E8B68920B0D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55" creationId="{4B1288BD-4919-47FC-96A1-05E6232D9B65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56" creationId="{51308FCA-B677-40BD-A111-3C5C68060EF5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58" creationId="{9D4E132B-A261-4F55-B4F0-4BA4E1027F0B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88" creationId="{FB548EBF-AD49-41B4-A3C4-76137482A80F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90" creationId="{F0DE46BA-0F03-4AB2-BA85-99CE0D699006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191" creationId="{6D62D949-BE5C-41D6-A188-D7828847AD99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216" creationId="{BD80451E-F278-4C52-A9C0-65F0F277B49A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218" creationId="{750BC816-6CC5-4BD3-B382-71E9421BA90A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391" creationId="{00000000-0000-0000-0000-000000000000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392" creationId="{00000000-0000-0000-0000-000000000000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398" creationId="{00000000-0000-0000-0000-000000000000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472" creationId="{00000000-0000-0000-0000-000000000000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473" creationId="{00000000-0000-0000-0000-000000000000}"/>
          </ac:cxnSpMkLst>
        </pc:cxnChg>
        <pc:cxnChg chg="mod">
          <ac:chgData name="Pomeranz, Justin" userId="11bf0c07-d0d3-4ab3-9c14-6e7a484e552b" providerId="ADAL" clId="{2AA2F439-9475-4652-BB78-BE638E45B6FD}" dt="2022-01-30T18:03:11.949" v="9487" actId="1037"/>
          <ac:cxnSpMkLst>
            <pc:docMk/>
            <pc:sldMk cId="1314323645" sldId="327"/>
            <ac:cxnSpMk id="479" creationId="{00000000-0000-0000-0000-000000000000}"/>
          </ac:cxnSpMkLst>
        </pc:cxnChg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3686811577" sldId="333"/>
        </pc:sldMkLst>
      </pc:sldChg>
      <pc:sldChg chg="addSp delSp modSp mod ord modAnim">
        <pc:chgData name="Pomeranz, Justin" userId="11bf0c07-d0d3-4ab3-9c14-6e7a484e552b" providerId="ADAL" clId="{2AA2F439-9475-4652-BB78-BE638E45B6FD}" dt="2022-02-20T19:08:35.263" v="27075" actId="1076"/>
        <pc:sldMkLst>
          <pc:docMk/>
          <pc:sldMk cId="2319919207" sldId="334"/>
        </pc:sldMkLst>
        <pc:spChg chg="add mod ord">
          <ac:chgData name="Pomeranz, Justin" userId="11bf0c07-d0d3-4ab3-9c14-6e7a484e552b" providerId="ADAL" clId="{2AA2F439-9475-4652-BB78-BE638E45B6FD}" dt="2022-01-28T21:07:57.913" v="6246" actId="1035"/>
          <ac:spMkLst>
            <pc:docMk/>
            <pc:sldMk cId="2319919207" sldId="334"/>
            <ac:spMk id="2" creationId="{C13EAAD9-90A8-40E5-9E44-12CE305F0C03}"/>
          </ac:spMkLst>
        </pc:spChg>
        <pc:spChg chg="add del mod">
          <ac:chgData name="Pomeranz, Justin" userId="11bf0c07-d0d3-4ab3-9c14-6e7a484e552b" providerId="ADAL" clId="{2AA2F439-9475-4652-BB78-BE638E45B6FD}" dt="2022-02-20T19:02:55.161" v="26974" actId="478"/>
          <ac:spMkLst>
            <pc:docMk/>
            <pc:sldMk cId="2319919207" sldId="334"/>
            <ac:spMk id="4" creationId="{F9B2B4F9-EA7A-47DD-992F-1AD6F6DD465E}"/>
          </ac:spMkLst>
        </pc:spChg>
        <pc:spChg chg="mod">
          <ac:chgData name="Pomeranz, Justin" userId="11bf0c07-d0d3-4ab3-9c14-6e7a484e552b" providerId="ADAL" clId="{2AA2F439-9475-4652-BB78-BE638E45B6FD}" dt="2022-01-28T21:05:56.442" v="6162" actId="1037"/>
          <ac:spMkLst>
            <pc:docMk/>
            <pc:sldMk cId="2319919207" sldId="334"/>
            <ac:spMk id="6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28T21:05:56.442" v="6162" actId="1037"/>
          <ac:spMkLst>
            <pc:docMk/>
            <pc:sldMk cId="2319919207" sldId="334"/>
            <ac:spMk id="13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28T21:05:56.442" v="6162" actId="1037"/>
          <ac:spMkLst>
            <pc:docMk/>
            <pc:sldMk cId="2319919207" sldId="334"/>
            <ac:spMk id="16" creationId="{00000000-0000-0000-0000-000000000000}"/>
          </ac:spMkLst>
        </pc:spChg>
        <pc:spChg chg="add mod">
          <ac:chgData name="Pomeranz, Justin" userId="11bf0c07-d0d3-4ab3-9c14-6e7a484e552b" providerId="ADAL" clId="{2AA2F439-9475-4652-BB78-BE638E45B6FD}" dt="2022-02-14T18:30:01.903" v="13606" actId="1035"/>
          <ac:spMkLst>
            <pc:docMk/>
            <pc:sldMk cId="2319919207" sldId="334"/>
            <ac:spMk id="22" creationId="{3866E20B-2F3B-4EB7-8AB3-39937F336D0E}"/>
          </ac:spMkLst>
        </pc:spChg>
        <pc:spChg chg="add mod">
          <ac:chgData name="Pomeranz, Justin" userId="11bf0c07-d0d3-4ab3-9c14-6e7a484e552b" providerId="ADAL" clId="{2AA2F439-9475-4652-BB78-BE638E45B6FD}" dt="2022-01-28T21:07:01.458" v="6233" actId="1037"/>
          <ac:spMkLst>
            <pc:docMk/>
            <pc:sldMk cId="2319919207" sldId="334"/>
            <ac:spMk id="29" creationId="{241EACF7-E3E8-4D23-A0DD-3202525B1AC7}"/>
          </ac:spMkLst>
        </pc:spChg>
        <pc:spChg chg="mod">
          <ac:chgData name="Pomeranz, Justin" userId="11bf0c07-d0d3-4ab3-9c14-6e7a484e552b" providerId="ADAL" clId="{2AA2F439-9475-4652-BB78-BE638E45B6FD}" dt="2022-01-28T21:05:56.442" v="6162" actId="1037"/>
          <ac:spMkLst>
            <pc:docMk/>
            <pc:sldMk cId="2319919207" sldId="334"/>
            <ac:spMk id="30" creationId="{00000000-0000-0000-0000-000000000000}"/>
          </ac:spMkLst>
        </pc:spChg>
        <pc:spChg chg="add mod">
          <ac:chgData name="Pomeranz, Justin" userId="11bf0c07-d0d3-4ab3-9c14-6e7a484e552b" providerId="ADAL" clId="{2AA2F439-9475-4652-BB78-BE638E45B6FD}" dt="2022-02-14T18:29:56.693" v="13576" actId="14100"/>
          <ac:spMkLst>
            <pc:docMk/>
            <pc:sldMk cId="2319919207" sldId="334"/>
            <ac:spMk id="31" creationId="{93B06AE2-51D0-4722-B4CB-100B59B12B1B}"/>
          </ac:spMkLst>
        </pc:spChg>
        <pc:spChg chg="del mod">
          <ac:chgData name="Pomeranz, Justin" userId="11bf0c07-d0d3-4ab3-9c14-6e7a484e552b" providerId="ADAL" clId="{2AA2F439-9475-4652-BB78-BE638E45B6FD}" dt="2022-01-28T21:01:02.546" v="5839" actId="478"/>
          <ac:spMkLst>
            <pc:docMk/>
            <pc:sldMk cId="2319919207" sldId="334"/>
            <ac:spMk id="32" creationId="{63257664-3E4A-4FDC-91C5-067AC7606FA8}"/>
          </ac:spMkLst>
        </pc:spChg>
        <pc:spChg chg="del">
          <ac:chgData name="Pomeranz, Justin" userId="11bf0c07-d0d3-4ab3-9c14-6e7a484e552b" providerId="ADAL" clId="{2AA2F439-9475-4652-BB78-BE638E45B6FD}" dt="2022-01-28T21:00:20.290" v="5787" actId="478"/>
          <ac:spMkLst>
            <pc:docMk/>
            <pc:sldMk cId="2319919207" sldId="334"/>
            <ac:spMk id="37" creationId="{070FC7A9-D3F3-4568-BC37-98A074CDBCCB}"/>
          </ac:spMkLst>
        </pc:spChg>
        <pc:grpChg chg="add del mod">
          <ac:chgData name="Pomeranz, Justin" userId="11bf0c07-d0d3-4ab3-9c14-6e7a484e552b" providerId="ADAL" clId="{2AA2F439-9475-4652-BB78-BE638E45B6FD}" dt="2022-02-20T19:04:16.186" v="26989" actId="165"/>
          <ac:grpSpMkLst>
            <pc:docMk/>
            <pc:sldMk cId="2319919207" sldId="334"/>
            <ac:grpSpMk id="5" creationId="{A7BA0F06-3BB6-47E0-9C95-227E9C18EE00}"/>
          </ac:grpSpMkLst>
        </pc:grpChg>
        <pc:picChg chg="mod modCrop">
          <ac:chgData name="Pomeranz, Justin" userId="11bf0c07-d0d3-4ab3-9c14-6e7a484e552b" providerId="ADAL" clId="{2AA2F439-9475-4652-BB78-BE638E45B6FD}" dt="2022-01-28T21:05:56.442" v="6162" actId="1037"/>
          <ac:picMkLst>
            <pc:docMk/>
            <pc:sldMk cId="2319919207" sldId="334"/>
            <ac:picMk id="3" creationId="{00000000-0000-0000-0000-000000000000}"/>
          </ac:picMkLst>
        </pc:picChg>
        <pc:picChg chg="add del mod">
          <ac:chgData name="Pomeranz, Justin" userId="11bf0c07-d0d3-4ab3-9c14-6e7a484e552b" providerId="ADAL" clId="{2AA2F439-9475-4652-BB78-BE638E45B6FD}" dt="2022-02-20T19:05:01.520" v="27000" actId="478"/>
          <ac:picMkLst>
            <pc:docMk/>
            <pc:sldMk cId="2319919207" sldId="334"/>
            <ac:picMk id="23" creationId="{72EEF048-CA47-4F3D-82C1-6A73433A03A1}"/>
          </ac:picMkLst>
        </pc:picChg>
        <pc:picChg chg="add mod">
          <ac:chgData name="Pomeranz, Justin" userId="11bf0c07-d0d3-4ab3-9c14-6e7a484e552b" providerId="ADAL" clId="{2AA2F439-9475-4652-BB78-BE638E45B6FD}" dt="2022-01-28T21:11:47.673" v="6488" actId="1038"/>
          <ac:picMkLst>
            <pc:docMk/>
            <pc:sldMk cId="2319919207" sldId="334"/>
            <ac:picMk id="24" creationId="{09BD47A3-77E6-4BAF-9118-215EF2028775}"/>
          </ac:picMkLst>
        </pc:picChg>
        <pc:picChg chg="add del mod">
          <ac:chgData name="Pomeranz, Justin" userId="11bf0c07-d0d3-4ab3-9c14-6e7a484e552b" providerId="ADAL" clId="{2AA2F439-9475-4652-BB78-BE638E45B6FD}" dt="2022-02-20T19:07:00.576" v="27052" actId="478"/>
          <ac:picMkLst>
            <pc:docMk/>
            <pc:sldMk cId="2319919207" sldId="334"/>
            <ac:picMk id="25" creationId="{5B4A688B-AE5B-4B47-B31D-964A19A91593}"/>
          </ac:picMkLst>
        </pc:picChg>
        <pc:picChg chg="add del mod">
          <ac:chgData name="Pomeranz, Justin" userId="11bf0c07-d0d3-4ab3-9c14-6e7a484e552b" providerId="ADAL" clId="{2AA2F439-9475-4652-BB78-BE638E45B6FD}" dt="2022-02-20T19:07:02.176" v="27054" actId="478"/>
          <ac:picMkLst>
            <pc:docMk/>
            <pc:sldMk cId="2319919207" sldId="334"/>
            <ac:picMk id="26" creationId="{CB210E18-26B7-4301-B5EA-CDEAC4426316}"/>
          </ac:picMkLst>
        </pc:picChg>
        <pc:picChg chg="add del mod">
          <ac:chgData name="Pomeranz, Justin" userId="11bf0c07-d0d3-4ab3-9c14-6e7a484e552b" providerId="ADAL" clId="{2AA2F439-9475-4652-BB78-BE638E45B6FD}" dt="2022-02-20T19:07:01.192" v="27053" actId="478"/>
          <ac:picMkLst>
            <pc:docMk/>
            <pc:sldMk cId="2319919207" sldId="334"/>
            <ac:picMk id="27" creationId="{23360059-581D-4AD0-9690-FE874C2BEFD6}"/>
          </ac:picMkLst>
        </pc:picChg>
        <pc:picChg chg="add del mod">
          <ac:chgData name="Pomeranz, Justin" userId="11bf0c07-d0d3-4ab3-9c14-6e7a484e552b" providerId="ADAL" clId="{2AA2F439-9475-4652-BB78-BE638E45B6FD}" dt="2022-02-20T19:07:00.112" v="27051" actId="478"/>
          <ac:picMkLst>
            <pc:docMk/>
            <pc:sldMk cId="2319919207" sldId="334"/>
            <ac:picMk id="28" creationId="{3334CB2B-65A1-48F8-96F8-681DE8BA0000}"/>
          </ac:picMkLst>
        </pc:picChg>
        <pc:picChg chg="add del mod">
          <ac:chgData name="Pomeranz, Justin" userId="11bf0c07-d0d3-4ab3-9c14-6e7a484e552b" providerId="ADAL" clId="{2AA2F439-9475-4652-BB78-BE638E45B6FD}" dt="2022-02-20T19:03:53.873" v="26983" actId="478"/>
          <ac:picMkLst>
            <pc:docMk/>
            <pc:sldMk cId="2319919207" sldId="334"/>
            <ac:picMk id="32" creationId="{0FF7F238-8D33-4768-A1D3-0A0C9F7AC2AF}"/>
          </ac:picMkLst>
        </pc:picChg>
        <pc:picChg chg="add del mod">
          <ac:chgData name="Pomeranz, Justin" userId="11bf0c07-d0d3-4ab3-9c14-6e7a484e552b" providerId="ADAL" clId="{2AA2F439-9475-4652-BB78-BE638E45B6FD}" dt="2022-02-20T19:03:53.289" v="26982" actId="478"/>
          <ac:picMkLst>
            <pc:docMk/>
            <pc:sldMk cId="2319919207" sldId="334"/>
            <ac:picMk id="33" creationId="{5A566CB1-948F-459C-9765-BAFAF79C97A9}"/>
          </ac:picMkLst>
        </pc:picChg>
        <pc:picChg chg="add mod topLvl">
          <ac:chgData name="Pomeranz, Justin" userId="11bf0c07-d0d3-4ab3-9c14-6e7a484e552b" providerId="ADAL" clId="{2AA2F439-9475-4652-BB78-BE638E45B6FD}" dt="2022-02-20T19:06:39.399" v="27045" actId="1076"/>
          <ac:picMkLst>
            <pc:docMk/>
            <pc:sldMk cId="2319919207" sldId="334"/>
            <ac:picMk id="34" creationId="{F722C677-B11B-4952-B998-96012F5D3518}"/>
          </ac:picMkLst>
        </pc:picChg>
        <pc:picChg chg="del mod">
          <ac:chgData name="Pomeranz, Justin" userId="11bf0c07-d0d3-4ab3-9c14-6e7a484e552b" providerId="ADAL" clId="{2AA2F439-9475-4652-BB78-BE638E45B6FD}" dt="2022-02-20T19:03:52.288" v="26980" actId="478"/>
          <ac:picMkLst>
            <pc:docMk/>
            <pc:sldMk cId="2319919207" sldId="334"/>
            <ac:picMk id="35" creationId="{1DC5206B-C1F7-4B92-8C36-2D5B0CCEBE5F}"/>
          </ac:picMkLst>
        </pc:picChg>
        <pc:picChg chg="del mod ord">
          <ac:chgData name="Pomeranz, Justin" userId="11bf0c07-d0d3-4ab3-9c14-6e7a484e552b" providerId="ADAL" clId="{2AA2F439-9475-4652-BB78-BE638E45B6FD}" dt="2022-02-20T19:03:52.752" v="26981" actId="478"/>
          <ac:picMkLst>
            <pc:docMk/>
            <pc:sldMk cId="2319919207" sldId="334"/>
            <ac:picMk id="36" creationId="{4CCE4175-C422-4A52-A387-7A4D4D0C0D76}"/>
          </ac:picMkLst>
        </pc:picChg>
        <pc:picChg chg="add mod topLvl">
          <ac:chgData name="Pomeranz, Justin" userId="11bf0c07-d0d3-4ab3-9c14-6e7a484e552b" providerId="ADAL" clId="{2AA2F439-9475-4652-BB78-BE638E45B6FD}" dt="2022-02-20T19:06:21.138" v="27041" actId="12788"/>
          <ac:picMkLst>
            <pc:docMk/>
            <pc:sldMk cId="2319919207" sldId="334"/>
            <ac:picMk id="37" creationId="{E807CF2C-D0E4-436E-AB7C-0813A1698CCC}"/>
          </ac:picMkLst>
        </pc:picChg>
        <pc:picChg chg="add mod topLvl">
          <ac:chgData name="Pomeranz, Justin" userId="11bf0c07-d0d3-4ab3-9c14-6e7a484e552b" providerId="ADAL" clId="{2AA2F439-9475-4652-BB78-BE638E45B6FD}" dt="2022-02-20T19:06:21.138" v="27041" actId="12788"/>
          <ac:picMkLst>
            <pc:docMk/>
            <pc:sldMk cId="2319919207" sldId="334"/>
            <ac:picMk id="38" creationId="{3B026E14-8015-40E3-AE75-CAA7232301BB}"/>
          </ac:picMkLst>
        </pc:picChg>
        <pc:picChg chg="del mod">
          <ac:chgData name="Pomeranz, Justin" userId="11bf0c07-d0d3-4ab3-9c14-6e7a484e552b" providerId="ADAL" clId="{2AA2F439-9475-4652-BB78-BE638E45B6FD}" dt="2022-02-20T00:39:58.847" v="26164" actId="478"/>
          <ac:picMkLst>
            <pc:docMk/>
            <pc:sldMk cId="2319919207" sldId="334"/>
            <ac:picMk id="38" creationId="{F56CA9A4-B1E0-497A-9952-1E14044F3A47}"/>
          </ac:picMkLst>
        </pc:picChg>
        <pc:picChg chg="add mod topLvl">
          <ac:chgData name="Pomeranz, Justin" userId="11bf0c07-d0d3-4ab3-9c14-6e7a484e552b" providerId="ADAL" clId="{2AA2F439-9475-4652-BB78-BE638E45B6FD}" dt="2022-02-20T19:06:21.138" v="27041" actId="12788"/>
          <ac:picMkLst>
            <pc:docMk/>
            <pc:sldMk cId="2319919207" sldId="334"/>
            <ac:picMk id="39" creationId="{40ADE642-80C1-4831-AEE5-DD7E50CC3403}"/>
          </ac:picMkLst>
        </pc:picChg>
        <pc:picChg chg="del mod">
          <ac:chgData name="Pomeranz, Justin" userId="11bf0c07-d0d3-4ab3-9c14-6e7a484e552b" providerId="ADAL" clId="{2AA2F439-9475-4652-BB78-BE638E45B6FD}" dt="2022-02-20T00:39:59.572" v="26165" actId="478"/>
          <ac:picMkLst>
            <pc:docMk/>
            <pc:sldMk cId="2319919207" sldId="334"/>
            <ac:picMk id="39" creationId="{873B26C0-9AD5-4865-B411-2A1421B033E3}"/>
          </ac:picMkLst>
        </pc:picChg>
        <pc:picChg chg="del mod">
          <ac:chgData name="Pomeranz, Justin" userId="11bf0c07-d0d3-4ab3-9c14-6e7a484e552b" providerId="ADAL" clId="{2AA2F439-9475-4652-BB78-BE638E45B6FD}" dt="2022-02-20T19:03:55.889" v="26985" actId="478"/>
          <ac:picMkLst>
            <pc:docMk/>
            <pc:sldMk cId="2319919207" sldId="334"/>
            <ac:picMk id="40" creationId="{CAFEA5C1-D65F-42CD-B800-8E3E1BA6A7B1}"/>
          </ac:picMkLst>
        </pc:picChg>
        <pc:picChg chg="del mod">
          <ac:chgData name="Pomeranz, Justin" userId="11bf0c07-d0d3-4ab3-9c14-6e7a484e552b" providerId="ADAL" clId="{2AA2F439-9475-4652-BB78-BE638E45B6FD}" dt="2022-02-20T19:03:55.040" v="26984" actId="478"/>
          <ac:picMkLst>
            <pc:docMk/>
            <pc:sldMk cId="2319919207" sldId="334"/>
            <ac:picMk id="41" creationId="{4B327E1A-DBC7-42EE-8B51-19F0AD56573A}"/>
          </ac:picMkLst>
        </pc:picChg>
        <pc:picChg chg="add mod topLvl">
          <ac:chgData name="Pomeranz, Justin" userId="11bf0c07-d0d3-4ab3-9c14-6e7a484e552b" providerId="ADAL" clId="{2AA2F439-9475-4652-BB78-BE638E45B6FD}" dt="2022-02-20T19:06:21.138" v="27041" actId="12788"/>
          <ac:picMkLst>
            <pc:docMk/>
            <pc:sldMk cId="2319919207" sldId="334"/>
            <ac:picMk id="42" creationId="{4EA748F3-656C-45CF-9A45-DA23DF35B596}"/>
          </ac:picMkLst>
        </pc:picChg>
        <pc:picChg chg="del mod">
          <ac:chgData name="Pomeranz, Justin" userId="11bf0c07-d0d3-4ab3-9c14-6e7a484e552b" providerId="ADAL" clId="{2AA2F439-9475-4652-BB78-BE638E45B6FD}" dt="2022-01-28T21:02:17.193" v="5955" actId="478"/>
          <ac:picMkLst>
            <pc:docMk/>
            <pc:sldMk cId="2319919207" sldId="334"/>
            <ac:picMk id="42" creationId="{A8E2A1BF-D150-413C-932C-431ACE71C84C}"/>
          </ac:picMkLst>
        </pc:picChg>
        <pc:picChg chg="add mod topLvl">
          <ac:chgData name="Pomeranz, Justin" userId="11bf0c07-d0d3-4ab3-9c14-6e7a484e552b" providerId="ADAL" clId="{2AA2F439-9475-4652-BB78-BE638E45B6FD}" dt="2022-02-20T19:06:57.792" v="27050" actId="1076"/>
          <ac:picMkLst>
            <pc:docMk/>
            <pc:sldMk cId="2319919207" sldId="334"/>
            <ac:picMk id="43" creationId="{55C6C98E-2AEA-4B7D-86EA-2DF44BD18E99}"/>
          </ac:picMkLst>
        </pc:picChg>
        <pc:picChg chg="del mod">
          <ac:chgData name="Pomeranz, Justin" userId="11bf0c07-d0d3-4ab3-9c14-6e7a484e552b" providerId="ADAL" clId="{2AA2F439-9475-4652-BB78-BE638E45B6FD}" dt="2022-01-28T21:02:16.622" v="5954" actId="478"/>
          <ac:picMkLst>
            <pc:docMk/>
            <pc:sldMk cId="2319919207" sldId="334"/>
            <ac:picMk id="43" creationId="{991A7B6B-F15A-434F-AD83-B01F851A02F2}"/>
          </ac:picMkLst>
        </pc:picChg>
        <pc:picChg chg="del mod">
          <ac:chgData name="Pomeranz, Justin" userId="11bf0c07-d0d3-4ab3-9c14-6e7a484e552b" providerId="ADAL" clId="{2AA2F439-9475-4652-BB78-BE638E45B6FD}" dt="2022-01-28T21:02:15.961" v="5953" actId="478"/>
          <ac:picMkLst>
            <pc:docMk/>
            <pc:sldMk cId="2319919207" sldId="334"/>
            <ac:picMk id="44" creationId="{5412C9ED-A849-4D02-8B0F-344E41681FB1}"/>
          </ac:picMkLst>
        </pc:picChg>
        <pc:picChg chg="add mod">
          <ac:chgData name="Pomeranz, Justin" userId="11bf0c07-d0d3-4ab3-9c14-6e7a484e552b" providerId="ADAL" clId="{2AA2F439-9475-4652-BB78-BE638E45B6FD}" dt="2022-02-20T19:06:49.358" v="27049" actId="1076"/>
          <ac:picMkLst>
            <pc:docMk/>
            <pc:sldMk cId="2319919207" sldId="334"/>
            <ac:picMk id="44" creationId="{877C8BF7-6AEA-4EC0-9270-9BACF108B164}"/>
          </ac:picMkLst>
        </pc:picChg>
        <pc:picChg chg="del mod">
          <ac:chgData name="Pomeranz, Justin" userId="11bf0c07-d0d3-4ab3-9c14-6e7a484e552b" providerId="ADAL" clId="{2AA2F439-9475-4652-BB78-BE638E45B6FD}" dt="2022-01-28T21:02:15.073" v="5951" actId="478"/>
          <ac:picMkLst>
            <pc:docMk/>
            <pc:sldMk cId="2319919207" sldId="334"/>
            <ac:picMk id="45" creationId="{8F98F992-0B22-4422-84D0-6FD44CF31DDF}"/>
          </ac:picMkLst>
        </pc:picChg>
        <pc:picChg chg="add mod">
          <ac:chgData name="Pomeranz, Justin" userId="11bf0c07-d0d3-4ab3-9c14-6e7a484e552b" providerId="ADAL" clId="{2AA2F439-9475-4652-BB78-BE638E45B6FD}" dt="2022-02-20T19:08:23.884" v="27073" actId="1076"/>
          <ac:picMkLst>
            <pc:docMk/>
            <pc:sldMk cId="2319919207" sldId="334"/>
            <ac:picMk id="45" creationId="{BDC5D4C3-FD2E-4DDF-B813-93AD61653CFF}"/>
          </ac:picMkLst>
        </pc:picChg>
        <pc:picChg chg="del mod">
          <ac:chgData name="Pomeranz, Justin" userId="11bf0c07-d0d3-4ab3-9c14-6e7a484e552b" providerId="ADAL" clId="{2AA2F439-9475-4652-BB78-BE638E45B6FD}" dt="2022-01-28T21:02:14.473" v="5950" actId="478"/>
          <ac:picMkLst>
            <pc:docMk/>
            <pc:sldMk cId="2319919207" sldId="334"/>
            <ac:picMk id="46" creationId="{2167671A-3501-4C15-9AC4-EF55D7D3DE2A}"/>
          </ac:picMkLst>
        </pc:picChg>
        <pc:picChg chg="add mod">
          <ac:chgData name="Pomeranz, Justin" userId="11bf0c07-d0d3-4ab3-9c14-6e7a484e552b" providerId="ADAL" clId="{2AA2F439-9475-4652-BB78-BE638E45B6FD}" dt="2022-02-20T19:08:15.856" v="27071" actId="688"/>
          <ac:picMkLst>
            <pc:docMk/>
            <pc:sldMk cId="2319919207" sldId="334"/>
            <ac:picMk id="46" creationId="{945B2B38-43DD-4F68-8B6B-2E262301A542}"/>
          </ac:picMkLst>
        </pc:picChg>
        <pc:picChg chg="del mod">
          <ac:chgData name="Pomeranz, Justin" userId="11bf0c07-d0d3-4ab3-9c14-6e7a484e552b" providerId="ADAL" clId="{2AA2F439-9475-4652-BB78-BE638E45B6FD}" dt="2022-01-28T21:02:15.426" v="5952" actId="478"/>
          <ac:picMkLst>
            <pc:docMk/>
            <pc:sldMk cId="2319919207" sldId="334"/>
            <ac:picMk id="47" creationId="{706A3BFE-509B-44D5-BE74-B84C1EF022B6}"/>
          </ac:picMkLst>
        </pc:picChg>
        <pc:picChg chg="add mod">
          <ac:chgData name="Pomeranz, Justin" userId="11bf0c07-d0d3-4ab3-9c14-6e7a484e552b" providerId="ADAL" clId="{2AA2F439-9475-4652-BB78-BE638E45B6FD}" dt="2022-02-20T19:08:20.196" v="27072" actId="1076"/>
          <ac:picMkLst>
            <pc:docMk/>
            <pc:sldMk cId="2319919207" sldId="334"/>
            <ac:picMk id="47" creationId="{7A108671-5B4B-4606-B9FF-C902E092235E}"/>
          </ac:picMkLst>
        </pc:picChg>
        <pc:picChg chg="add mod">
          <ac:chgData name="Pomeranz, Justin" userId="11bf0c07-d0d3-4ab3-9c14-6e7a484e552b" providerId="ADAL" clId="{2AA2F439-9475-4652-BB78-BE638E45B6FD}" dt="2022-02-20T19:08:35.263" v="27075" actId="1076"/>
          <ac:picMkLst>
            <pc:docMk/>
            <pc:sldMk cId="2319919207" sldId="334"/>
            <ac:picMk id="48" creationId="{9B0D3522-747E-47F8-85F0-F1DE1701FF1C}"/>
          </ac:picMkLst>
        </pc:picChg>
        <pc:cxnChg chg="del mod">
          <ac:chgData name="Pomeranz, Justin" userId="11bf0c07-d0d3-4ab3-9c14-6e7a484e552b" providerId="ADAL" clId="{2AA2F439-9475-4652-BB78-BE638E45B6FD}" dt="2022-01-28T21:02:18.392" v="5956" actId="478"/>
          <ac:cxnSpMkLst>
            <pc:docMk/>
            <pc:sldMk cId="2319919207" sldId="334"/>
            <ac:cxnSpMk id="8" creationId="{00000000-0000-0000-0000-000000000000}"/>
          </ac:cxnSpMkLst>
        </pc:cxnChg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2743952860" sldId="335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231893980" sldId="338"/>
        </pc:sldMkLst>
      </pc:sldChg>
      <pc:sldChg chg="modSp mod">
        <pc:chgData name="Pomeranz, Justin" userId="11bf0c07-d0d3-4ab3-9c14-6e7a484e552b" providerId="ADAL" clId="{2AA2F439-9475-4652-BB78-BE638E45B6FD}" dt="2022-02-18T19:54:01.784" v="19632" actId="1076"/>
        <pc:sldMkLst>
          <pc:docMk/>
          <pc:sldMk cId="9495313" sldId="346"/>
        </pc:sldMkLst>
        <pc:spChg chg="mod">
          <ac:chgData name="Pomeranz, Justin" userId="11bf0c07-d0d3-4ab3-9c14-6e7a484e552b" providerId="ADAL" clId="{2AA2F439-9475-4652-BB78-BE638E45B6FD}" dt="2022-02-18T19:54:01.784" v="19632" actId="1076"/>
          <ac:spMkLst>
            <pc:docMk/>
            <pc:sldMk cId="9495313" sldId="346"/>
            <ac:spMk id="4" creationId="{D3ADFAC6-758D-4CB2-829A-4E5D0AFFA15C}"/>
          </ac:spMkLst>
        </pc:spChg>
        <pc:spChg chg="mod">
          <ac:chgData name="Pomeranz, Justin" userId="11bf0c07-d0d3-4ab3-9c14-6e7a484e552b" providerId="ADAL" clId="{2AA2F439-9475-4652-BB78-BE638E45B6FD}" dt="2022-02-18T19:53:55.687" v="19630" actId="1035"/>
          <ac:spMkLst>
            <pc:docMk/>
            <pc:sldMk cId="9495313" sldId="346"/>
            <ac:spMk id="5" creationId="{5E5D9EA3-585A-44A6-B0B2-B821F6AA3137}"/>
          </ac:spMkLst>
        </pc:spChg>
        <pc:picChg chg="mod">
          <ac:chgData name="Pomeranz, Justin" userId="11bf0c07-d0d3-4ab3-9c14-6e7a484e552b" providerId="ADAL" clId="{2AA2F439-9475-4652-BB78-BE638E45B6FD}" dt="2022-02-18T19:53:58.795" v="19631" actId="1076"/>
          <ac:picMkLst>
            <pc:docMk/>
            <pc:sldMk cId="9495313" sldId="346"/>
            <ac:picMk id="2" creationId="{00000000-0000-0000-0000-000000000000}"/>
          </ac:picMkLst>
        </pc:picChg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2830319868" sldId="352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135605178" sldId="353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710196519" sldId="354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2875471005" sldId="355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1708238828" sldId="357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1712575243" sldId="358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2059458224" sldId="361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2006195346" sldId="362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3941137657" sldId="363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1263737531" sldId="364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3599601917" sldId="368"/>
        </pc:sldMkLst>
      </pc:sldChg>
      <pc:sldChg chg="modSp del mod ord">
        <pc:chgData name="Pomeranz, Justin" userId="11bf0c07-d0d3-4ab3-9c14-6e7a484e552b" providerId="ADAL" clId="{2AA2F439-9475-4652-BB78-BE638E45B6FD}" dt="2022-01-28T20:36:55.190" v="5212" actId="47"/>
        <pc:sldMkLst>
          <pc:docMk/>
          <pc:sldMk cId="2307625137" sldId="800"/>
        </pc:sldMkLst>
        <pc:spChg chg="mod">
          <ac:chgData name="Pomeranz, Justin" userId="11bf0c07-d0d3-4ab3-9c14-6e7a484e552b" providerId="ADAL" clId="{2AA2F439-9475-4652-BB78-BE638E45B6FD}" dt="2022-01-28T20:34:03.648" v="5183" actId="1076"/>
          <ac:spMkLst>
            <pc:docMk/>
            <pc:sldMk cId="2307625137" sldId="800"/>
            <ac:spMk id="3" creationId="{0415C269-F9A1-4792-A0F6-F9656584DEFC}"/>
          </ac:spMkLst>
        </pc:spChg>
        <pc:spChg chg="mod">
          <ac:chgData name="Pomeranz, Justin" userId="11bf0c07-d0d3-4ab3-9c14-6e7a484e552b" providerId="ADAL" clId="{2AA2F439-9475-4652-BB78-BE638E45B6FD}" dt="2022-01-28T20:33:56.515" v="5182" actId="1037"/>
          <ac:spMkLst>
            <pc:docMk/>
            <pc:sldMk cId="2307625137" sldId="800"/>
            <ac:spMk id="16" creationId="{57BE3ECF-E184-475F-84FF-0FB5F7ABF024}"/>
          </ac:spMkLst>
        </pc:spChg>
        <pc:picChg chg="mod">
          <ac:chgData name="Pomeranz, Justin" userId="11bf0c07-d0d3-4ab3-9c14-6e7a484e552b" providerId="ADAL" clId="{2AA2F439-9475-4652-BB78-BE638E45B6FD}" dt="2022-01-28T20:31:44.713" v="5101" actId="196"/>
          <ac:picMkLst>
            <pc:docMk/>
            <pc:sldMk cId="2307625137" sldId="800"/>
            <ac:picMk id="22" creationId="{7D2B9A61-B661-4941-B03E-B2F2FD4A5277}"/>
          </ac:picMkLst>
        </pc:picChg>
      </pc:sldChg>
      <pc:sldChg chg="addSp delSp modSp mod ord modAnim">
        <pc:chgData name="Pomeranz, Justin" userId="11bf0c07-d0d3-4ab3-9c14-6e7a484e552b" providerId="ADAL" clId="{2AA2F439-9475-4652-BB78-BE638E45B6FD}" dt="2022-02-18T19:27:50.791" v="18565"/>
        <pc:sldMkLst>
          <pc:docMk/>
          <pc:sldMk cId="2028255380" sldId="808"/>
        </pc:sldMkLst>
        <pc:spChg chg="add mod">
          <ac:chgData name="Pomeranz, Justin" userId="11bf0c07-d0d3-4ab3-9c14-6e7a484e552b" providerId="ADAL" clId="{2AA2F439-9475-4652-BB78-BE638E45B6FD}" dt="2022-02-18T19:26:55.733" v="18471" actId="1076"/>
          <ac:spMkLst>
            <pc:docMk/>
            <pc:sldMk cId="2028255380" sldId="808"/>
            <ac:spMk id="12" creationId="{79F97D16-5F09-4CFF-91F3-24270ADFA628}"/>
          </ac:spMkLst>
        </pc:spChg>
        <pc:spChg chg="add mod">
          <ac:chgData name="Pomeranz, Justin" userId="11bf0c07-d0d3-4ab3-9c14-6e7a484e552b" providerId="ADAL" clId="{2AA2F439-9475-4652-BB78-BE638E45B6FD}" dt="2022-02-18T19:26:55.733" v="18471" actId="1076"/>
          <ac:spMkLst>
            <pc:docMk/>
            <pc:sldMk cId="2028255380" sldId="808"/>
            <ac:spMk id="13" creationId="{7961EA5E-983A-4E1C-9902-218C51E3583F}"/>
          </ac:spMkLst>
        </pc:spChg>
        <pc:spChg chg="add mod">
          <ac:chgData name="Pomeranz, Justin" userId="11bf0c07-d0d3-4ab3-9c14-6e7a484e552b" providerId="ADAL" clId="{2AA2F439-9475-4652-BB78-BE638E45B6FD}" dt="2022-02-18T19:26:55.733" v="18471" actId="1076"/>
          <ac:spMkLst>
            <pc:docMk/>
            <pc:sldMk cId="2028255380" sldId="808"/>
            <ac:spMk id="14" creationId="{0C1B03C9-20E7-4DAC-BEFC-C82126321AAF}"/>
          </ac:spMkLst>
        </pc:spChg>
        <pc:spChg chg="add mod">
          <ac:chgData name="Pomeranz, Justin" userId="11bf0c07-d0d3-4ab3-9c14-6e7a484e552b" providerId="ADAL" clId="{2AA2F439-9475-4652-BB78-BE638E45B6FD}" dt="2022-02-18T19:26:55.733" v="18471" actId="1076"/>
          <ac:spMkLst>
            <pc:docMk/>
            <pc:sldMk cId="2028255380" sldId="808"/>
            <ac:spMk id="15" creationId="{A029F3ED-833A-4911-A02B-757F27C28797}"/>
          </ac:spMkLst>
        </pc:spChg>
        <pc:spChg chg="mod">
          <ac:chgData name="Pomeranz, Justin" userId="11bf0c07-d0d3-4ab3-9c14-6e7a484e552b" providerId="ADAL" clId="{2AA2F439-9475-4652-BB78-BE638E45B6FD}" dt="2022-02-18T19:27:02.126" v="18473" actId="121"/>
          <ac:spMkLst>
            <pc:docMk/>
            <pc:sldMk cId="2028255380" sldId="808"/>
            <ac:spMk id="16" creationId="{57BE3ECF-E184-475F-84FF-0FB5F7ABF024}"/>
          </ac:spMkLst>
        </pc:spChg>
        <pc:spChg chg="add mod">
          <ac:chgData name="Pomeranz, Justin" userId="11bf0c07-d0d3-4ab3-9c14-6e7a484e552b" providerId="ADAL" clId="{2AA2F439-9475-4652-BB78-BE638E45B6FD}" dt="2022-02-18T19:26:55.733" v="18471" actId="1076"/>
          <ac:spMkLst>
            <pc:docMk/>
            <pc:sldMk cId="2028255380" sldId="808"/>
            <ac:spMk id="17" creationId="{EA2D2028-12F8-405B-9B39-374B22A479D8}"/>
          </ac:spMkLst>
        </pc:spChg>
        <pc:spChg chg="add mod">
          <ac:chgData name="Pomeranz, Justin" userId="11bf0c07-d0d3-4ab3-9c14-6e7a484e552b" providerId="ADAL" clId="{2AA2F439-9475-4652-BB78-BE638E45B6FD}" dt="2022-02-18T19:27:45.745" v="18564" actId="1036"/>
          <ac:spMkLst>
            <pc:docMk/>
            <pc:sldMk cId="2028255380" sldId="808"/>
            <ac:spMk id="19" creationId="{C11ECA19-080C-4B40-A161-DFA7C3D72CFB}"/>
          </ac:spMkLst>
        </pc:spChg>
        <pc:spChg chg="add del mod">
          <ac:chgData name="Pomeranz, Justin" userId="11bf0c07-d0d3-4ab3-9c14-6e7a484e552b" providerId="ADAL" clId="{2AA2F439-9475-4652-BB78-BE638E45B6FD}" dt="2022-02-18T19:05:18.675" v="17950" actId="478"/>
          <ac:spMkLst>
            <pc:docMk/>
            <pc:sldMk cId="2028255380" sldId="808"/>
            <ac:spMk id="40" creationId="{452B8E03-0E1A-470D-B8BC-4608B0F2993D}"/>
          </ac:spMkLst>
        </pc:spChg>
        <pc:grpChg chg="add mod">
          <ac:chgData name="Pomeranz, Justin" userId="11bf0c07-d0d3-4ab3-9c14-6e7a484e552b" providerId="ADAL" clId="{2AA2F439-9475-4652-BB78-BE638E45B6FD}" dt="2022-02-18T19:26:55.733" v="18471" actId="1076"/>
          <ac:grpSpMkLst>
            <pc:docMk/>
            <pc:sldMk cId="2028255380" sldId="808"/>
            <ac:grpSpMk id="2" creationId="{4319C145-989F-4C61-BCB7-022CB3189AC0}"/>
          </ac:grpSpMkLst>
        </pc:grpChg>
        <pc:grpChg chg="add mod">
          <ac:chgData name="Pomeranz, Justin" userId="11bf0c07-d0d3-4ab3-9c14-6e7a484e552b" providerId="ADAL" clId="{2AA2F439-9475-4652-BB78-BE638E45B6FD}" dt="2022-02-18T19:26:55.733" v="18471" actId="1076"/>
          <ac:grpSpMkLst>
            <pc:docMk/>
            <pc:sldMk cId="2028255380" sldId="808"/>
            <ac:grpSpMk id="4" creationId="{8DCA00CA-F8C1-4B5C-84E4-4AC4BDBAC1C1}"/>
          </ac:grpSpMkLst>
        </pc:grpChg>
        <pc:picChg chg="add mod">
          <ac:chgData name="Pomeranz, Justin" userId="11bf0c07-d0d3-4ab3-9c14-6e7a484e552b" providerId="ADAL" clId="{2AA2F439-9475-4652-BB78-BE638E45B6FD}" dt="2022-02-18T19:27:45.745" v="18564" actId="1036"/>
          <ac:picMkLst>
            <pc:docMk/>
            <pc:sldMk cId="2028255380" sldId="808"/>
            <ac:picMk id="18" creationId="{F62EB95C-6D42-4A52-99D0-2994113B6C5C}"/>
          </ac:picMkLst>
        </pc:picChg>
        <pc:picChg chg="del">
          <ac:chgData name="Pomeranz, Justin" userId="11bf0c07-d0d3-4ab3-9c14-6e7a484e552b" providerId="ADAL" clId="{2AA2F439-9475-4652-BB78-BE638E45B6FD}" dt="2022-01-28T20:36:35.789" v="5209" actId="478"/>
          <ac:picMkLst>
            <pc:docMk/>
            <pc:sldMk cId="2028255380" sldId="808"/>
            <ac:picMk id="38" creationId="{B9270C5A-B7A8-4873-BA3A-EEFE22F63915}"/>
          </ac:picMkLst>
        </pc:picChg>
        <pc:picChg chg="del">
          <ac:chgData name="Pomeranz, Justin" userId="11bf0c07-d0d3-4ab3-9c14-6e7a484e552b" providerId="ADAL" clId="{2AA2F439-9475-4652-BB78-BE638E45B6FD}" dt="2022-01-28T20:36:37.826" v="5211" actId="478"/>
          <ac:picMkLst>
            <pc:docMk/>
            <pc:sldMk cId="2028255380" sldId="808"/>
            <ac:picMk id="39" creationId="{5B6A2325-7B92-45EB-9DD2-300A99FFACDF}"/>
          </ac:picMkLst>
        </pc:picChg>
        <pc:picChg chg="mod">
          <ac:chgData name="Pomeranz, Justin" userId="11bf0c07-d0d3-4ab3-9c14-6e7a484e552b" providerId="ADAL" clId="{2AA2F439-9475-4652-BB78-BE638E45B6FD}" dt="2022-02-18T19:26:55.733" v="18471" actId="1076"/>
          <ac:picMkLst>
            <pc:docMk/>
            <pc:sldMk cId="2028255380" sldId="808"/>
            <ac:picMk id="47" creationId="{F2B5D33B-C2BD-4B89-960D-D95CBA3A08BA}"/>
          </ac:picMkLst>
        </pc:picChg>
        <pc:picChg chg="mod">
          <ac:chgData name="Pomeranz, Justin" userId="11bf0c07-d0d3-4ab3-9c14-6e7a484e552b" providerId="ADAL" clId="{2AA2F439-9475-4652-BB78-BE638E45B6FD}" dt="2022-02-18T19:26:55.733" v="18471" actId="1076"/>
          <ac:picMkLst>
            <pc:docMk/>
            <pc:sldMk cId="2028255380" sldId="808"/>
            <ac:picMk id="48" creationId="{979F2FF8-DF60-4FCD-B06F-5BA0214BC838}"/>
          </ac:picMkLst>
        </pc:picChg>
        <pc:picChg chg="mod">
          <ac:chgData name="Pomeranz, Justin" userId="11bf0c07-d0d3-4ab3-9c14-6e7a484e552b" providerId="ADAL" clId="{2AA2F439-9475-4652-BB78-BE638E45B6FD}" dt="2022-02-18T19:26:55.733" v="18471" actId="1076"/>
          <ac:picMkLst>
            <pc:docMk/>
            <pc:sldMk cId="2028255380" sldId="808"/>
            <ac:picMk id="49" creationId="{C43BFF63-70DC-4DC2-9B3B-403194AFE057}"/>
          </ac:picMkLst>
        </pc:picChg>
        <pc:picChg chg="mod">
          <ac:chgData name="Pomeranz, Justin" userId="11bf0c07-d0d3-4ab3-9c14-6e7a484e552b" providerId="ADAL" clId="{2AA2F439-9475-4652-BB78-BE638E45B6FD}" dt="2022-02-18T19:26:55.733" v="18471" actId="1076"/>
          <ac:picMkLst>
            <pc:docMk/>
            <pc:sldMk cId="2028255380" sldId="808"/>
            <ac:picMk id="50" creationId="{47AE1C83-BB4D-420A-B301-E92A9E887CE5}"/>
          </ac:picMkLst>
        </pc:picChg>
        <pc:picChg chg="mod">
          <ac:chgData name="Pomeranz, Justin" userId="11bf0c07-d0d3-4ab3-9c14-6e7a484e552b" providerId="ADAL" clId="{2AA2F439-9475-4652-BB78-BE638E45B6FD}" dt="2022-02-18T19:26:55.733" v="18471" actId="1076"/>
          <ac:picMkLst>
            <pc:docMk/>
            <pc:sldMk cId="2028255380" sldId="808"/>
            <ac:picMk id="51" creationId="{B9ED56C4-3C4E-468D-A205-1BF45D88DEE6}"/>
          </ac:picMkLst>
        </pc:picChg>
        <pc:picChg chg="mod">
          <ac:chgData name="Pomeranz, Justin" userId="11bf0c07-d0d3-4ab3-9c14-6e7a484e552b" providerId="ADAL" clId="{2AA2F439-9475-4652-BB78-BE638E45B6FD}" dt="2022-02-18T19:26:55.733" v="18471" actId="1076"/>
          <ac:picMkLst>
            <pc:docMk/>
            <pc:sldMk cId="2028255380" sldId="808"/>
            <ac:picMk id="52" creationId="{3556299C-F74C-49F7-85FB-9516D924C4C5}"/>
          </ac:picMkLst>
        </pc:picChg>
        <pc:picChg chg="del">
          <ac:chgData name="Pomeranz, Justin" userId="11bf0c07-d0d3-4ab3-9c14-6e7a484e552b" providerId="ADAL" clId="{2AA2F439-9475-4652-BB78-BE638E45B6FD}" dt="2022-01-28T20:36:27.995" v="5199" actId="478"/>
          <ac:picMkLst>
            <pc:docMk/>
            <pc:sldMk cId="2028255380" sldId="808"/>
            <ac:picMk id="53" creationId="{94D3CC3C-DD5B-4FAF-9737-496F2A38C473}"/>
          </ac:picMkLst>
        </pc:picChg>
        <pc:picChg chg="del">
          <ac:chgData name="Pomeranz, Justin" userId="11bf0c07-d0d3-4ab3-9c14-6e7a484e552b" providerId="ADAL" clId="{2AA2F439-9475-4652-BB78-BE638E45B6FD}" dt="2022-01-28T20:36:30.858" v="5201" actId="478"/>
          <ac:picMkLst>
            <pc:docMk/>
            <pc:sldMk cId="2028255380" sldId="808"/>
            <ac:picMk id="54" creationId="{79D9863F-2F92-480F-BCAF-CEB617E67158}"/>
          </ac:picMkLst>
        </pc:picChg>
        <pc:picChg chg="del">
          <ac:chgData name="Pomeranz, Justin" userId="11bf0c07-d0d3-4ab3-9c14-6e7a484e552b" providerId="ADAL" clId="{2AA2F439-9475-4652-BB78-BE638E45B6FD}" dt="2022-01-28T20:36:26.730" v="5197" actId="478"/>
          <ac:picMkLst>
            <pc:docMk/>
            <pc:sldMk cId="2028255380" sldId="808"/>
            <ac:picMk id="55" creationId="{A300230F-AF5D-4168-81D5-B66670E34A9D}"/>
          </ac:picMkLst>
        </pc:picChg>
        <pc:picChg chg="del">
          <ac:chgData name="Pomeranz, Justin" userId="11bf0c07-d0d3-4ab3-9c14-6e7a484e552b" providerId="ADAL" clId="{2AA2F439-9475-4652-BB78-BE638E45B6FD}" dt="2022-01-28T20:36:31.614" v="5202" actId="478"/>
          <ac:picMkLst>
            <pc:docMk/>
            <pc:sldMk cId="2028255380" sldId="808"/>
            <ac:picMk id="56" creationId="{0A65B333-5240-4D3C-83AE-60364B18FA16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57" creationId="{E391A088-7D99-4034-9548-5D190B63E94A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58" creationId="{89E24C2F-59F1-4B2C-80C9-EF92F9335541}"/>
          </ac:picMkLst>
        </pc:picChg>
        <pc:picChg chg="del">
          <ac:chgData name="Pomeranz, Justin" userId="11bf0c07-d0d3-4ab3-9c14-6e7a484e552b" providerId="ADAL" clId="{2AA2F439-9475-4652-BB78-BE638E45B6FD}" dt="2022-01-28T20:36:27.266" v="5198" actId="478"/>
          <ac:picMkLst>
            <pc:docMk/>
            <pc:sldMk cId="2028255380" sldId="808"/>
            <ac:picMk id="59" creationId="{CC1D6EFE-2690-46C2-8699-4663EC8DDF36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60" creationId="{B62B4FDD-09A4-41A8-BBA2-BCAF29EF3651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61" creationId="{629C3FD3-49E3-4DDF-BEAD-11DEE70E2A1A}"/>
          </ac:picMkLst>
        </pc:picChg>
        <pc:picChg chg="del">
          <ac:chgData name="Pomeranz, Justin" userId="11bf0c07-d0d3-4ab3-9c14-6e7a484e552b" providerId="ADAL" clId="{2AA2F439-9475-4652-BB78-BE638E45B6FD}" dt="2022-01-28T20:36:34.698" v="5207" actId="478"/>
          <ac:picMkLst>
            <pc:docMk/>
            <pc:sldMk cId="2028255380" sldId="808"/>
            <ac:picMk id="62" creationId="{2779CE6F-A7B8-4894-AB26-80E7140DA6C7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63" creationId="{5F947C9D-F207-44B2-9A6F-08D1577D72DC}"/>
          </ac:picMkLst>
        </pc:picChg>
        <pc:picChg chg="del">
          <ac:chgData name="Pomeranz, Justin" userId="11bf0c07-d0d3-4ab3-9c14-6e7a484e552b" providerId="ADAL" clId="{2AA2F439-9475-4652-BB78-BE638E45B6FD}" dt="2022-01-28T20:36:26.130" v="5196" actId="478"/>
          <ac:picMkLst>
            <pc:docMk/>
            <pc:sldMk cId="2028255380" sldId="808"/>
            <ac:picMk id="64" creationId="{C502E37C-E4DA-4D59-B182-E8A75CA41810}"/>
          </ac:picMkLst>
        </pc:picChg>
        <pc:picChg chg="del">
          <ac:chgData name="Pomeranz, Justin" userId="11bf0c07-d0d3-4ab3-9c14-6e7a484e552b" providerId="ADAL" clId="{2AA2F439-9475-4652-BB78-BE638E45B6FD}" dt="2022-01-28T20:36:32.843" v="5204" actId="478"/>
          <ac:picMkLst>
            <pc:docMk/>
            <pc:sldMk cId="2028255380" sldId="808"/>
            <ac:picMk id="65" creationId="{C396F4AC-81D4-4E11-9A41-9E08025B6312}"/>
          </ac:picMkLst>
        </pc:picChg>
        <pc:picChg chg="del">
          <ac:chgData name="Pomeranz, Justin" userId="11bf0c07-d0d3-4ab3-9c14-6e7a484e552b" providerId="ADAL" clId="{2AA2F439-9475-4652-BB78-BE638E45B6FD}" dt="2022-01-28T20:36:33.994" v="5206" actId="478"/>
          <ac:picMkLst>
            <pc:docMk/>
            <pc:sldMk cId="2028255380" sldId="808"/>
            <ac:picMk id="66" creationId="{499AF139-D37E-4361-B6AB-0256B0108718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67" creationId="{CF8C452B-CEAA-4201-916B-BAAD7B074FC1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68" creationId="{68BC337F-91C7-4E3B-9C83-C8C16CBA977C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69" creationId="{B233888A-F1E1-4700-9E37-9E25DDC034CD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70" creationId="{66922504-65C7-4ABD-9EF6-0A20EBD14E46}"/>
          </ac:picMkLst>
        </pc:picChg>
        <pc:picChg chg="del">
          <ac:chgData name="Pomeranz, Justin" userId="11bf0c07-d0d3-4ab3-9c14-6e7a484e552b" providerId="ADAL" clId="{2AA2F439-9475-4652-BB78-BE638E45B6FD}" dt="2022-01-28T20:36:35.099" v="5208" actId="478"/>
          <ac:picMkLst>
            <pc:docMk/>
            <pc:sldMk cId="2028255380" sldId="808"/>
            <ac:picMk id="71" creationId="{7570EEA5-FBEE-453A-9C96-C955103AF433}"/>
          </ac:picMkLst>
        </pc:picChg>
        <pc:picChg chg="del">
          <ac:chgData name="Pomeranz, Justin" userId="11bf0c07-d0d3-4ab3-9c14-6e7a484e552b" providerId="ADAL" clId="{2AA2F439-9475-4652-BB78-BE638E45B6FD}" dt="2022-01-28T20:36:36.923" v="5210" actId="478"/>
          <ac:picMkLst>
            <pc:docMk/>
            <pc:sldMk cId="2028255380" sldId="808"/>
            <ac:picMk id="72" creationId="{827665C3-D5E0-409F-B88D-D63F3335FC8F}"/>
          </ac:picMkLst>
        </pc:picChg>
        <pc:picChg chg="del">
          <ac:chgData name="Pomeranz, Justin" userId="11bf0c07-d0d3-4ab3-9c14-6e7a484e552b" providerId="ADAL" clId="{2AA2F439-9475-4652-BB78-BE638E45B6FD}" dt="2022-01-28T20:36:33.565" v="5205" actId="478"/>
          <ac:picMkLst>
            <pc:docMk/>
            <pc:sldMk cId="2028255380" sldId="808"/>
            <ac:picMk id="73" creationId="{0BF6AF0D-6377-468E-92D6-D472FA0A67FE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74" creationId="{B3D6AA62-200D-4B7F-927F-2453DE0BD1DB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75" creationId="{BB245E1B-D4D8-42AA-A35B-16D5CA69CAAC}"/>
          </ac:picMkLst>
        </pc:picChg>
        <pc:picChg chg="del">
          <ac:chgData name="Pomeranz, Justin" userId="11bf0c07-d0d3-4ab3-9c14-6e7a484e552b" providerId="ADAL" clId="{2AA2F439-9475-4652-BB78-BE638E45B6FD}" dt="2022-01-28T20:36:37.826" v="5211" actId="478"/>
          <ac:picMkLst>
            <pc:docMk/>
            <pc:sldMk cId="2028255380" sldId="808"/>
            <ac:picMk id="76" creationId="{5EC8C2FC-9D1F-4D26-8C6D-D664D0DEE3A0}"/>
          </ac:picMkLst>
        </pc:picChg>
        <pc:picChg chg="del">
          <ac:chgData name="Pomeranz, Justin" userId="11bf0c07-d0d3-4ab3-9c14-6e7a484e552b" providerId="ADAL" clId="{2AA2F439-9475-4652-BB78-BE638E45B6FD}" dt="2022-01-28T20:36:32.442" v="5203" actId="478"/>
          <ac:picMkLst>
            <pc:docMk/>
            <pc:sldMk cId="2028255380" sldId="808"/>
            <ac:picMk id="77" creationId="{4C1C260F-1F57-4F56-B543-4DDBA269AC52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78" creationId="{CFA41495-1EEF-4282-951B-B0B1A3FE243A}"/>
          </ac:picMkLst>
        </pc:picChg>
        <pc:picChg chg="del">
          <ac:chgData name="Pomeranz, Justin" userId="11bf0c07-d0d3-4ab3-9c14-6e7a484e552b" providerId="ADAL" clId="{2AA2F439-9475-4652-BB78-BE638E45B6FD}" dt="2022-01-28T20:36:30.163" v="5200" actId="478"/>
          <ac:picMkLst>
            <pc:docMk/>
            <pc:sldMk cId="2028255380" sldId="808"/>
            <ac:picMk id="79" creationId="{7BFAC91B-691F-4B9B-9F62-6D3F3AE67D30}"/>
          </ac:picMkLst>
        </pc:picChg>
        <pc:picChg chg="del">
          <ac:chgData name="Pomeranz, Justin" userId="11bf0c07-d0d3-4ab3-9c14-6e7a484e552b" providerId="ADAL" clId="{2AA2F439-9475-4652-BB78-BE638E45B6FD}" dt="2022-01-28T20:36:37.826" v="5211" actId="478"/>
          <ac:picMkLst>
            <pc:docMk/>
            <pc:sldMk cId="2028255380" sldId="808"/>
            <ac:picMk id="80" creationId="{11A7E58C-4F71-45AC-B0DC-9BD46EE6C1F7}"/>
          </ac:picMkLst>
        </pc:picChg>
      </pc:sldChg>
      <pc:sldChg chg="addSp delSp modSp mod ord">
        <pc:chgData name="Pomeranz, Justin" userId="11bf0c07-d0d3-4ab3-9c14-6e7a484e552b" providerId="ADAL" clId="{2AA2F439-9475-4652-BB78-BE638E45B6FD}" dt="2022-02-19T22:24:57.972" v="25980" actId="20577"/>
        <pc:sldMkLst>
          <pc:docMk/>
          <pc:sldMk cId="2806774810" sldId="815"/>
        </pc:sldMkLst>
        <pc:spChg chg="add del mod">
          <ac:chgData name="Pomeranz, Justin" userId="11bf0c07-d0d3-4ab3-9c14-6e7a484e552b" providerId="ADAL" clId="{2AA2F439-9475-4652-BB78-BE638E45B6FD}" dt="2022-02-19T18:17:59.568" v="22765" actId="478"/>
          <ac:spMkLst>
            <pc:docMk/>
            <pc:sldMk cId="2806774810" sldId="815"/>
            <ac:spMk id="2" creationId="{D07519FF-F969-4C62-B164-78F58F3D163F}"/>
          </ac:spMkLst>
        </pc:spChg>
        <pc:spChg chg="mod">
          <ac:chgData name="Pomeranz, Justin" userId="11bf0c07-d0d3-4ab3-9c14-6e7a484e552b" providerId="ADAL" clId="{2AA2F439-9475-4652-BB78-BE638E45B6FD}" dt="2022-02-19T18:24:38.564" v="23032" actId="1038"/>
          <ac:spMkLst>
            <pc:docMk/>
            <pc:sldMk cId="2806774810" sldId="815"/>
            <ac:spMk id="4" creationId="{70358DDC-25E9-433A-9B6C-08D82AA05662}"/>
          </ac:spMkLst>
        </pc:spChg>
        <pc:spChg chg="del">
          <ac:chgData name="Pomeranz, Justin" userId="11bf0c07-d0d3-4ab3-9c14-6e7a484e552b" providerId="ADAL" clId="{2AA2F439-9475-4652-BB78-BE638E45B6FD}" dt="2022-02-19T18:18:03.685" v="22768" actId="478"/>
          <ac:spMkLst>
            <pc:docMk/>
            <pc:sldMk cId="2806774810" sldId="815"/>
            <ac:spMk id="6" creationId="{5CE0AA92-4910-4DCA-BA03-A174F1724C04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8" creationId="{54B1985C-63BD-4CDD-AACB-E753CCB22F48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10" creationId="{0EB4E947-1F6D-4CBB-8E80-196C1B33ABDD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11" creationId="{BB8CEEEA-D7F5-4D28-9605-3B39400F9288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12" creationId="{08646194-09D3-435A-A7B1-4E243C5EAA38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13" creationId="{C4631B09-945B-44C9-869C-429AC117AFE1}"/>
          </ac:spMkLst>
        </pc:spChg>
        <pc:spChg chg="mod">
          <ac:chgData name="Pomeranz, Justin" userId="11bf0c07-d0d3-4ab3-9c14-6e7a484e552b" providerId="ADAL" clId="{2AA2F439-9475-4652-BB78-BE638E45B6FD}" dt="2022-02-19T18:18:01.479" v="22767"/>
          <ac:spMkLst>
            <pc:docMk/>
            <pc:sldMk cId="2806774810" sldId="815"/>
            <ac:spMk id="18" creationId="{226DAD14-F1A3-495B-BBEB-44FE0626E4F9}"/>
          </ac:spMkLst>
        </pc:spChg>
        <pc:spChg chg="mod">
          <ac:chgData name="Pomeranz, Justin" userId="11bf0c07-d0d3-4ab3-9c14-6e7a484e552b" providerId="ADAL" clId="{2AA2F439-9475-4652-BB78-BE638E45B6FD}" dt="2022-02-19T18:18:01.479" v="22767"/>
          <ac:spMkLst>
            <pc:docMk/>
            <pc:sldMk cId="2806774810" sldId="815"/>
            <ac:spMk id="19" creationId="{1D60E984-A658-4A7D-85B5-6989217325E4}"/>
          </ac:spMkLst>
        </pc:spChg>
        <pc:spChg chg="mod">
          <ac:chgData name="Pomeranz, Justin" userId="11bf0c07-d0d3-4ab3-9c14-6e7a484e552b" providerId="ADAL" clId="{2AA2F439-9475-4652-BB78-BE638E45B6FD}" dt="2022-02-19T18:18:01.479" v="22767"/>
          <ac:spMkLst>
            <pc:docMk/>
            <pc:sldMk cId="2806774810" sldId="815"/>
            <ac:spMk id="20" creationId="{2F7FD798-8350-4EFD-8C00-FB481413ABE8}"/>
          </ac:spMkLst>
        </pc:spChg>
        <pc:spChg chg="mod">
          <ac:chgData name="Pomeranz, Justin" userId="11bf0c07-d0d3-4ab3-9c14-6e7a484e552b" providerId="ADAL" clId="{2AA2F439-9475-4652-BB78-BE638E45B6FD}" dt="2022-02-19T18:18:01.479" v="22767"/>
          <ac:spMkLst>
            <pc:docMk/>
            <pc:sldMk cId="2806774810" sldId="815"/>
            <ac:spMk id="21" creationId="{9E7AD77C-8996-4F32-ADBA-737ED6B473E3}"/>
          </ac:spMkLst>
        </pc:spChg>
        <pc:spChg chg="mod">
          <ac:chgData name="Pomeranz, Justin" userId="11bf0c07-d0d3-4ab3-9c14-6e7a484e552b" providerId="ADAL" clId="{2AA2F439-9475-4652-BB78-BE638E45B6FD}" dt="2022-02-19T18:18:01.479" v="22767"/>
          <ac:spMkLst>
            <pc:docMk/>
            <pc:sldMk cId="2806774810" sldId="815"/>
            <ac:spMk id="22" creationId="{7F917A6D-8874-4CC1-B5D7-53E3822F5EE8}"/>
          </ac:spMkLst>
        </pc:spChg>
        <pc:spChg chg="add del mod">
          <ac:chgData name="Pomeranz, Justin" userId="11bf0c07-d0d3-4ab3-9c14-6e7a484e552b" providerId="ADAL" clId="{2AA2F439-9475-4652-BB78-BE638E45B6FD}" dt="2022-02-19T18:29:34.688" v="23127" actId="478"/>
          <ac:spMkLst>
            <pc:docMk/>
            <pc:sldMk cId="2806774810" sldId="815"/>
            <ac:spMk id="34" creationId="{D9E9DC4F-ED7E-4CDA-B3F2-1988F84E92AF}"/>
          </ac:spMkLst>
        </pc:spChg>
        <pc:spChg chg="add del mod">
          <ac:chgData name="Pomeranz, Justin" userId="11bf0c07-d0d3-4ab3-9c14-6e7a484e552b" providerId="ADAL" clId="{2AA2F439-9475-4652-BB78-BE638E45B6FD}" dt="2022-02-19T18:18:16.703" v="22770"/>
          <ac:spMkLst>
            <pc:docMk/>
            <pc:sldMk cId="2806774810" sldId="815"/>
            <ac:spMk id="35" creationId="{A14EB8AD-82A1-42EE-BB6F-95E211A336B8}"/>
          </ac:spMkLst>
        </pc:spChg>
        <pc:spChg chg="add del mod">
          <ac:chgData name="Pomeranz, Justin" userId="11bf0c07-d0d3-4ab3-9c14-6e7a484e552b" providerId="ADAL" clId="{2AA2F439-9475-4652-BB78-BE638E45B6FD}" dt="2022-02-19T18:18:16.703" v="22770"/>
          <ac:spMkLst>
            <pc:docMk/>
            <pc:sldMk cId="2806774810" sldId="815"/>
            <ac:spMk id="36" creationId="{22212BDC-81EB-453B-AA86-9B306C1B40CD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85" creationId="{B16366E3-A911-4F32-B380-3773E3ECDE4D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86" creationId="{B796FE63-5FD3-4280-AFEF-A89E29FA9EF7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87" creationId="{2238450A-9334-4670-B915-A63762BFED11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88" creationId="{4C58E457-9178-4F22-8097-75C9437C8B7F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89" creationId="{DF72C6AB-354F-48A0-A826-536B44583EC0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90" creationId="{C0795C1C-41D1-4C18-9C71-421DD315F7DF}"/>
          </ac:spMkLst>
        </pc:spChg>
        <pc:spChg chg="add mod topLvl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91" creationId="{F32EAAC9-52F6-4D09-85E1-AA410916C5AA}"/>
          </ac:spMkLst>
        </pc:spChg>
        <pc:spChg chg="add mod topLvl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92" creationId="{C4A2789C-1D78-44ED-A278-01338E01064A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141" creationId="{8C4DD299-3425-4549-9864-E8D5F7317EE8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142" creationId="{F98DCEAA-8983-4506-B4C0-59E1CE37FA3E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143" creationId="{04C2560C-FD3E-48B6-8534-CBE1A6240A89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144" creationId="{8412952F-AFF9-4E91-A65B-B52558EB7444}"/>
          </ac:spMkLst>
        </pc:spChg>
        <pc:spChg chg="mod">
          <ac:chgData name="Pomeranz, Justin" userId="11bf0c07-d0d3-4ab3-9c14-6e7a484e552b" providerId="ADAL" clId="{2AA2F439-9475-4652-BB78-BE638E45B6FD}" dt="2022-02-19T18:24:17.693" v="23011" actId="1036"/>
          <ac:spMkLst>
            <pc:docMk/>
            <pc:sldMk cId="2806774810" sldId="815"/>
            <ac:spMk id="145" creationId="{E925E42F-92F8-4360-8684-16F75201BBC1}"/>
          </ac:spMkLst>
        </pc:spChg>
        <pc:spChg chg="add del mod">
          <ac:chgData name="Pomeranz, Justin" userId="11bf0c07-d0d3-4ab3-9c14-6e7a484e552b" providerId="ADAL" clId="{2AA2F439-9475-4652-BB78-BE638E45B6FD}" dt="2022-02-19T22:24:27.236" v="25977" actId="478"/>
          <ac:spMkLst>
            <pc:docMk/>
            <pc:sldMk cId="2806774810" sldId="815"/>
            <ac:spMk id="149" creationId="{A0A9EB3B-A497-465C-AB15-F88D29C93A46}"/>
          </ac:spMkLst>
        </pc:spChg>
        <pc:spChg chg="add del mod">
          <ac:chgData name="Pomeranz, Justin" userId="11bf0c07-d0d3-4ab3-9c14-6e7a484e552b" providerId="ADAL" clId="{2AA2F439-9475-4652-BB78-BE638E45B6FD}" dt="2022-02-19T22:24:27.236" v="25977" actId="478"/>
          <ac:spMkLst>
            <pc:docMk/>
            <pc:sldMk cId="2806774810" sldId="815"/>
            <ac:spMk id="150" creationId="{4A569BEC-158F-463F-AD27-B0E20D72F2D8}"/>
          </ac:spMkLst>
        </pc:spChg>
        <pc:spChg chg="add del mod">
          <ac:chgData name="Pomeranz, Justin" userId="11bf0c07-d0d3-4ab3-9c14-6e7a484e552b" providerId="ADAL" clId="{2AA2F439-9475-4652-BB78-BE638E45B6FD}" dt="2022-02-19T18:29:34.688" v="23127" actId="478"/>
          <ac:spMkLst>
            <pc:docMk/>
            <pc:sldMk cId="2806774810" sldId="815"/>
            <ac:spMk id="151" creationId="{CE8828FD-164E-4C36-8659-6528F52AD797}"/>
          </ac:spMkLst>
        </pc:spChg>
        <pc:spChg chg="add del mod">
          <ac:chgData name="Pomeranz, Justin" userId="11bf0c07-d0d3-4ab3-9c14-6e7a484e552b" providerId="ADAL" clId="{2AA2F439-9475-4652-BB78-BE638E45B6FD}" dt="2022-02-19T18:29:34.688" v="23127" actId="478"/>
          <ac:spMkLst>
            <pc:docMk/>
            <pc:sldMk cId="2806774810" sldId="815"/>
            <ac:spMk id="152" creationId="{DCCBE449-F9F5-4343-9E1D-1619B8E41388}"/>
          </ac:spMkLst>
        </pc:spChg>
        <pc:spChg chg="add mod">
          <ac:chgData name="Pomeranz, Justin" userId="11bf0c07-d0d3-4ab3-9c14-6e7a484e552b" providerId="ADAL" clId="{2AA2F439-9475-4652-BB78-BE638E45B6FD}" dt="2022-02-19T22:24:57.972" v="25980" actId="20577"/>
          <ac:spMkLst>
            <pc:docMk/>
            <pc:sldMk cId="2806774810" sldId="815"/>
            <ac:spMk id="153" creationId="{7993F86C-C8A4-4996-96FC-C9C830FA455E}"/>
          </ac:spMkLst>
        </pc:spChg>
        <pc:spChg chg="add del mod">
          <ac:chgData name="Pomeranz, Justin" userId="11bf0c07-d0d3-4ab3-9c14-6e7a484e552b" providerId="ADAL" clId="{2AA2F439-9475-4652-BB78-BE638E45B6FD}" dt="2022-02-19T22:24:25.398" v="25976" actId="478"/>
          <ac:spMkLst>
            <pc:docMk/>
            <pc:sldMk cId="2806774810" sldId="815"/>
            <ac:spMk id="155" creationId="{5A979B2E-97CB-424D-9C91-BE6E9A758028}"/>
          </ac:spMkLst>
        </pc:spChg>
        <pc:spChg chg="add del mod">
          <ac:chgData name="Pomeranz, Justin" userId="11bf0c07-d0d3-4ab3-9c14-6e7a484e552b" providerId="ADAL" clId="{2AA2F439-9475-4652-BB78-BE638E45B6FD}" dt="2022-02-19T22:24:23.661" v="25975" actId="478"/>
          <ac:spMkLst>
            <pc:docMk/>
            <pc:sldMk cId="2806774810" sldId="815"/>
            <ac:spMk id="156" creationId="{51373B90-48BE-4464-A5BE-30FC8F11A61B}"/>
          </ac:spMkLst>
        </pc:spChg>
        <pc:spChg chg="add del mod">
          <ac:chgData name="Pomeranz, Justin" userId="11bf0c07-d0d3-4ab3-9c14-6e7a484e552b" providerId="ADAL" clId="{2AA2F439-9475-4652-BB78-BE638E45B6FD}" dt="2022-02-19T18:29:34.688" v="23127" actId="478"/>
          <ac:spMkLst>
            <pc:docMk/>
            <pc:sldMk cId="2806774810" sldId="815"/>
            <ac:spMk id="157" creationId="{AB2C9C48-5E41-4FC6-9616-C20899B46218}"/>
          </ac:spMkLst>
        </pc:spChg>
        <pc:spChg chg="add del">
          <ac:chgData name="Pomeranz, Justin" userId="11bf0c07-d0d3-4ab3-9c14-6e7a484e552b" providerId="ADAL" clId="{2AA2F439-9475-4652-BB78-BE638E45B6FD}" dt="2022-02-19T18:27:26.851" v="23085" actId="478"/>
          <ac:spMkLst>
            <pc:docMk/>
            <pc:sldMk cId="2806774810" sldId="815"/>
            <ac:spMk id="158" creationId="{443556B3-2753-4C0B-8FF2-E2735D33DC10}"/>
          </ac:spMkLst>
        </pc:spChg>
        <pc:spChg chg="add del mod">
          <ac:chgData name="Pomeranz, Justin" userId="11bf0c07-d0d3-4ab3-9c14-6e7a484e552b" providerId="ADAL" clId="{2AA2F439-9475-4652-BB78-BE638E45B6FD}" dt="2022-02-19T22:24:28.427" v="25978" actId="478"/>
          <ac:spMkLst>
            <pc:docMk/>
            <pc:sldMk cId="2806774810" sldId="815"/>
            <ac:spMk id="159" creationId="{5C56CFA8-8E31-4041-B6C8-84087626C0FD}"/>
          </ac:spMkLst>
        </pc:spChg>
        <pc:spChg chg="add del mod">
          <ac:chgData name="Pomeranz, Justin" userId="11bf0c07-d0d3-4ab3-9c14-6e7a484e552b" providerId="ADAL" clId="{2AA2F439-9475-4652-BB78-BE638E45B6FD}" dt="2022-02-19T22:24:27.236" v="25977" actId="478"/>
          <ac:spMkLst>
            <pc:docMk/>
            <pc:sldMk cId="2806774810" sldId="815"/>
            <ac:spMk id="160" creationId="{C663A00E-94A0-4F5D-952E-05C539BA99B5}"/>
          </ac:spMkLst>
        </pc:spChg>
        <pc:grpChg chg="add del mod">
          <ac:chgData name="Pomeranz, Justin" userId="11bf0c07-d0d3-4ab3-9c14-6e7a484e552b" providerId="ADAL" clId="{2AA2F439-9475-4652-BB78-BE638E45B6FD}" dt="2022-02-19T18:21:27.045" v="22854" actId="165"/>
          <ac:grpSpMkLst>
            <pc:docMk/>
            <pc:sldMk cId="2806774810" sldId="815"/>
            <ac:grpSpMk id="3" creationId="{2C7D370E-C8BC-4BD5-94F0-51CEAA1F90FC}"/>
          </ac:grpSpMkLst>
        </pc:grpChg>
        <pc:grpChg chg="add del mod">
          <ac:chgData name="Pomeranz, Justin" userId="11bf0c07-d0d3-4ab3-9c14-6e7a484e552b" providerId="ADAL" clId="{2AA2F439-9475-4652-BB78-BE638E45B6FD}" dt="2022-02-19T22:24:27.236" v="25977" actId="478"/>
          <ac:grpSpMkLst>
            <pc:docMk/>
            <pc:sldMk cId="2806774810" sldId="815"/>
            <ac:grpSpMk id="7" creationId="{1E6EFF9E-5934-48FF-8EA8-81436249760C}"/>
          </ac:grpSpMkLst>
        </pc:grpChg>
        <pc:grpChg chg="add del mod">
          <ac:chgData name="Pomeranz, Justin" userId="11bf0c07-d0d3-4ab3-9c14-6e7a484e552b" providerId="ADAL" clId="{2AA2F439-9475-4652-BB78-BE638E45B6FD}" dt="2022-02-19T18:18:55.732" v="22798" actId="478"/>
          <ac:grpSpMkLst>
            <pc:docMk/>
            <pc:sldMk cId="2806774810" sldId="815"/>
            <ac:grpSpMk id="17" creationId="{7C456AB8-05D4-4216-9EC6-1EF219DBAA4F}"/>
          </ac:grpSpMkLst>
        </pc:grpChg>
        <pc:grpChg chg="add del mod">
          <ac:chgData name="Pomeranz, Justin" userId="11bf0c07-d0d3-4ab3-9c14-6e7a484e552b" providerId="ADAL" clId="{2AA2F439-9475-4652-BB78-BE638E45B6FD}" dt="2022-02-19T18:18:16.703" v="22770"/>
          <ac:grpSpMkLst>
            <pc:docMk/>
            <pc:sldMk cId="2806774810" sldId="815"/>
            <ac:grpSpMk id="37" creationId="{006CAF6D-E3AB-4910-A87A-51FA0E851BD8}"/>
          </ac:grpSpMkLst>
        </pc:grpChg>
        <pc:grpChg chg="add mod topLvl">
          <ac:chgData name="Pomeranz, Justin" userId="11bf0c07-d0d3-4ab3-9c14-6e7a484e552b" providerId="ADAL" clId="{2AA2F439-9475-4652-BB78-BE638E45B6FD}" dt="2022-02-19T18:24:17.693" v="23011" actId="1036"/>
          <ac:grpSpMkLst>
            <pc:docMk/>
            <pc:sldMk cId="2806774810" sldId="815"/>
            <ac:grpSpMk id="84" creationId="{EB57EDA1-1604-4593-BA72-82421A3475AB}"/>
          </ac:grpSpMkLst>
        </pc:grpChg>
        <pc:grpChg chg="add mod topLvl">
          <ac:chgData name="Pomeranz, Justin" userId="11bf0c07-d0d3-4ab3-9c14-6e7a484e552b" providerId="ADAL" clId="{2AA2F439-9475-4652-BB78-BE638E45B6FD}" dt="2022-02-19T18:24:17.693" v="23011" actId="1036"/>
          <ac:grpSpMkLst>
            <pc:docMk/>
            <pc:sldMk cId="2806774810" sldId="815"/>
            <ac:grpSpMk id="93" creationId="{8811B0B6-DB64-483A-9456-F63511C42656}"/>
          </ac:grpSpMkLst>
        </pc:grpChg>
        <pc:grpChg chg="add del mod">
          <ac:chgData name="Pomeranz, Justin" userId="11bf0c07-d0d3-4ab3-9c14-6e7a484e552b" providerId="ADAL" clId="{2AA2F439-9475-4652-BB78-BE638E45B6FD}" dt="2022-02-19T18:29:31.394" v="23126" actId="478"/>
          <ac:grpSpMkLst>
            <pc:docMk/>
            <pc:sldMk cId="2806774810" sldId="815"/>
            <ac:grpSpMk id="140" creationId="{F63E2704-B2D4-4676-93F0-B7C060489EBB}"/>
          </ac:grpSpMkLst>
        </pc:grpChg>
        <pc:picChg chg="del">
          <ac:chgData name="Pomeranz, Justin" userId="11bf0c07-d0d3-4ab3-9c14-6e7a484e552b" providerId="ADAL" clId="{2AA2F439-9475-4652-BB78-BE638E45B6FD}" dt="2022-02-19T18:18:00.353" v="22766" actId="478"/>
          <ac:picMkLst>
            <pc:docMk/>
            <pc:sldMk cId="2806774810" sldId="815"/>
            <ac:picMk id="5" creationId="{72552374-53FA-44B1-BB9F-ADF856CFFC1F}"/>
          </ac:picMkLst>
        </pc:picChg>
        <pc:picChg chg="del">
          <ac:chgData name="Pomeranz, Justin" userId="11bf0c07-d0d3-4ab3-9c14-6e7a484e552b" providerId="ADAL" clId="{2AA2F439-9475-4652-BB78-BE638E45B6FD}" dt="2022-02-19T18:17:40.500" v="22731" actId="478"/>
          <ac:picMkLst>
            <pc:docMk/>
            <pc:sldMk cId="2806774810" sldId="815"/>
            <ac:picMk id="9" creationId="{C203CDC9-CCBF-4825-92E5-6709A2F445B0}"/>
          </ac:picMkLst>
        </pc:picChg>
        <pc:picChg chg="mod">
          <ac:chgData name="Pomeranz, Justin" userId="11bf0c07-d0d3-4ab3-9c14-6e7a484e552b" providerId="ADAL" clId="{2AA2F439-9475-4652-BB78-BE638E45B6FD}" dt="2022-02-19T18:18:01.479" v="22767"/>
          <ac:picMkLst>
            <pc:docMk/>
            <pc:sldMk cId="2806774810" sldId="815"/>
            <ac:picMk id="23" creationId="{B4CFB4D2-4B56-4337-919F-BECF49DE9DA9}"/>
          </ac:picMkLst>
        </pc:picChg>
        <pc:picChg chg="mod">
          <ac:chgData name="Pomeranz, Justin" userId="11bf0c07-d0d3-4ab3-9c14-6e7a484e552b" providerId="ADAL" clId="{2AA2F439-9475-4652-BB78-BE638E45B6FD}" dt="2022-02-19T18:18:01.479" v="22767"/>
          <ac:picMkLst>
            <pc:docMk/>
            <pc:sldMk cId="2806774810" sldId="815"/>
            <ac:picMk id="24" creationId="{A8E02028-6669-4A0B-89CE-E707780F555B}"/>
          </ac:picMkLst>
        </pc:picChg>
        <pc:picChg chg="mod">
          <ac:chgData name="Pomeranz, Justin" userId="11bf0c07-d0d3-4ab3-9c14-6e7a484e552b" providerId="ADAL" clId="{2AA2F439-9475-4652-BB78-BE638E45B6FD}" dt="2022-02-19T18:18:01.479" v="22767"/>
          <ac:picMkLst>
            <pc:docMk/>
            <pc:sldMk cId="2806774810" sldId="815"/>
            <ac:picMk id="25" creationId="{625BBB32-0374-4680-9128-6B578E5C0807}"/>
          </ac:picMkLst>
        </pc:picChg>
        <pc:picChg chg="mod">
          <ac:chgData name="Pomeranz, Justin" userId="11bf0c07-d0d3-4ab3-9c14-6e7a484e552b" providerId="ADAL" clId="{2AA2F439-9475-4652-BB78-BE638E45B6FD}" dt="2022-02-19T18:18:01.479" v="22767"/>
          <ac:picMkLst>
            <pc:docMk/>
            <pc:sldMk cId="2806774810" sldId="815"/>
            <ac:picMk id="26" creationId="{DC8D9ED3-8336-43AB-A72E-1C28BE4C8510}"/>
          </ac:picMkLst>
        </pc:picChg>
        <pc:picChg chg="mod">
          <ac:chgData name="Pomeranz, Justin" userId="11bf0c07-d0d3-4ab3-9c14-6e7a484e552b" providerId="ADAL" clId="{2AA2F439-9475-4652-BB78-BE638E45B6FD}" dt="2022-02-19T18:18:01.479" v="22767"/>
          <ac:picMkLst>
            <pc:docMk/>
            <pc:sldMk cId="2806774810" sldId="815"/>
            <ac:picMk id="27" creationId="{0D32FF44-A58A-4A7A-817E-6966DA4D3BB8}"/>
          </ac:picMkLst>
        </pc:picChg>
        <pc:picChg chg="mod">
          <ac:chgData name="Pomeranz, Justin" userId="11bf0c07-d0d3-4ab3-9c14-6e7a484e552b" providerId="ADAL" clId="{2AA2F439-9475-4652-BB78-BE638E45B6FD}" dt="2022-02-19T18:18:01.479" v="22767"/>
          <ac:picMkLst>
            <pc:docMk/>
            <pc:sldMk cId="2806774810" sldId="815"/>
            <ac:picMk id="28" creationId="{B8BD2C4F-2C9C-45A8-9A2C-394A26ED60E8}"/>
          </ac:picMkLst>
        </pc:picChg>
        <pc:picChg chg="mod">
          <ac:chgData name="Pomeranz, Justin" userId="11bf0c07-d0d3-4ab3-9c14-6e7a484e552b" providerId="ADAL" clId="{2AA2F439-9475-4652-BB78-BE638E45B6FD}" dt="2022-02-19T18:18:01.479" v="22767"/>
          <ac:picMkLst>
            <pc:docMk/>
            <pc:sldMk cId="2806774810" sldId="815"/>
            <ac:picMk id="29" creationId="{0FD7C274-9AAC-404F-8E0D-6EEE69FF82F3}"/>
          </ac:picMkLst>
        </pc:picChg>
        <pc:picChg chg="mod">
          <ac:chgData name="Pomeranz, Justin" userId="11bf0c07-d0d3-4ab3-9c14-6e7a484e552b" providerId="ADAL" clId="{2AA2F439-9475-4652-BB78-BE638E45B6FD}" dt="2022-02-19T18:18:01.479" v="22767"/>
          <ac:picMkLst>
            <pc:docMk/>
            <pc:sldMk cId="2806774810" sldId="815"/>
            <ac:picMk id="30" creationId="{89AEB070-B2CF-411E-9BFF-7E61E69C43FB}"/>
          </ac:picMkLst>
        </pc:picChg>
        <pc:picChg chg="mod">
          <ac:chgData name="Pomeranz, Justin" userId="11bf0c07-d0d3-4ab3-9c14-6e7a484e552b" providerId="ADAL" clId="{2AA2F439-9475-4652-BB78-BE638E45B6FD}" dt="2022-02-19T18:18:01.479" v="22767"/>
          <ac:picMkLst>
            <pc:docMk/>
            <pc:sldMk cId="2806774810" sldId="815"/>
            <ac:picMk id="31" creationId="{4C87784F-7CE3-4C98-8CBE-579965BD7049}"/>
          </ac:picMkLst>
        </pc:picChg>
        <pc:picChg chg="mod">
          <ac:chgData name="Pomeranz, Justin" userId="11bf0c07-d0d3-4ab3-9c14-6e7a484e552b" providerId="ADAL" clId="{2AA2F439-9475-4652-BB78-BE638E45B6FD}" dt="2022-02-19T18:18:01.479" v="22767"/>
          <ac:picMkLst>
            <pc:docMk/>
            <pc:sldMk cId="2806774810" sldId="815"/>
            <ac:picMk id="32" creationId="{B1C40321-8D41-4626-84EA-93FB589F76E3}"/>
          </ac:picMkLst>
        </pc:picChg>
        <pc:picChg chg="mod">
          <ac:chgData name="Pomeranz, Justin" userId="11bf0c07-d0d3-4ab3-9c14-6e7a484e552b" providerId="ADAL" clId="{2AA2F439-9475-4652-BB78-BE638E45B6FD}" dt="2022-02-19T18:18:01.479" v="22767"/>
          <ac:picMkLst>
            <pc:docMk/>
            <pc:sldMk cId="2806774810" sldId="815"/>
            <ac:picMk id="33" creationId="{EBFAE1D2-C992-4880-8804-EB72DA2A270B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38" creationId="{C6501E8A-9106-488C-AF60-EB732DAE4E02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39" creationId="{BB78D09B-29C5-4DAD-8E65-FDD3CADBE40F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40" creationId="{B54F9455-1DEA-4637-AE40-C47713E95DDF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41" creationId="{CFBBEDF4-0202-487D-A70F-162CC039A026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42" creationId="{EFB7282E-D8D8-48A2-B9BE-8829C0895B0F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43" creationId="{5482BDCB-6294-4D08-8A20-FD18B6B09B69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44" creationId="{ABA9DD86-D838-48CB-A64F-88168A27BDFB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45" creationId="{0D2E3768-6B12-4DFC-80BE-C5FE05B2309C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46" creationId="{7C3BF024-7BEF-49B1-8D6B-F1B73304ADEC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47" creationId="{9506BB0F-5668-4E76-BEBA-20869AF9F2FD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48" creationId="{8113C750-0CEF-4E04-AF43-1C59B671388F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49" creationId="{EFC576E4-3004-4FF4-829E-D509631A5B83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50" creationId="{55536F95-5007-4426-B639-69FFA419ABC7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51" creationId="{43920001-600A-4CB9-A008-B463C11C7855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52" creationId="{88B031BA-8FF4-4161-A774-CF84773FB074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53" creationId="{2850FE10-0EEE-4108-8589-E3F1B1415116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54" creationId="{B730CC5E-0765-4778-AA79-301EF69DD79E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55" creationId="{2550BE8B-15BA-4420-866B-612699F6883B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56" creationId="{3233481A-487A-4FA1-8C92-989445155BC3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57" creationId="{884478A8-066A-4041-9ABC-12DB47B7EC7D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58" creationId="{58A0F8D6-4B41-43C3-8D13-C6D95438D692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59" creationId="{1DFC1A8C-DBDF-4B9B-821B-E00A7A6E7408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60" creationId="{03AD1440-380C-4B3D-90C7-863D690CB6FC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61" creationId="{98DF3ED3-39BB-4415-AF1E-A401228AFEB4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62" creationId="{CE0C0AE9-D4B9-4449-9910-CF71C8A836FC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63" creationId="{2744D6A0-3EA9-4CC0-B7A7-396B2EADB29C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64" creationId="{FC6BD1D1-F3B7-46EC-BCFC-5FF2F318997C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65" creationId="{ED9F67F1-5624-411A-8936-844D65AC6C44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66" creationId="{0F7AD133-9F40-4943-BF2E-16B52DB6FDDD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67" creationId="{97512EF5-2419-4D9A-9641-030D0C75624C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68" creationId="{7DD77AD3-3B81-4597-B208-8EF1948EE468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69" creationId="{48169162-A036-4E09-A92C-9204A728C08A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70" creationId="{8404D1A6-44CE-4830-BB79-6F355E5C88D4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71" creationId="{8E1FB233-84CA-48E2-A332-74D7A8F89612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72" creationId="{DD81EC70-A5C8-4AEE-BC77-748BD9563089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73" creationId="{39F70B4E-8707-448C-AFAA-8980C3F727FC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74" creationId="{41FF370F-43F4-4D81-82E0-BE1DAFE9F6C8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75" creationId="{634A15DE-2028-4CAC-8DEB-89AEFF222265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76" creationId="{E3CE51BC-BF42-41E7-A6A8-BB5B453D8C92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77" creationId="{412CDDDE-CD43-42C7-8545-9CEDF09C5743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78" creationId="{50A27758-451B-4FBF-B1F8-CDD27636E5E8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79" creationId="{3E8BECAE-73C7-4458-81B1-221A09A65A3A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80" creationId="{9ED5C238-4136-4476-9A8F-3A24E0FB13FC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81" creationId="{9B78ECFE-5360-4C78-BE52-2040B40D6F66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82" creationId="{4FA6ECB6-FF89-48A9-B651-BB98BDF4AFBF}"/>
          </ac:picMkLst>
        </pc:picChg>
        <pc:picChg chg="mod">
          <ac:chgData name="Pomeranz, Justin" userId="11bf0c07-d0d3-4ab3-9c14-6e7a484e552b" providerId="ADAL" clId="{2AA2F439-9475-4652-BB78-BE638E45B6FD}" dt="2022-02-19T18:18:14.714" v="22769"/>
          <ac:picMkLst>
            <pc:docMk/>
            <pc:sldMk cId="2806774810" sldId="815"/>
            <ac:picMk id="83" creationId="{1881AEF2-716F-42AF-9594-811E93068C01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94" creationId="{30C3BEC7-5E23-4A75-8143-A14B87C39D03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95" creationId="{32F13ABC-1C3B-4BF5-854B-29E0C5EBD638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96" creationId="{1A41FCC0-4734-4574-BD2B-D9AE4DC0B5F7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97" creationId="{91B6C1E9-2596-4893-86E0-0C04A8B9D1F8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98" creationId="{260B8A4D-40B8-4010-ACC1-ED2923FCFFD9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99" creationId="{0169955B-6A00-4DCC-818A-901C1E0BB545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00" creationId="{17DA0051-A836-4F61-9275-91F67564E59B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01" creationId="{798719A8-A841-4583-8869-BDAC4C1360BA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02" creationId="{C65105F3-2655-434C-8917-98B559E37EF1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03" creationId="{CA5896C1-B7AA-4ED0-A9E6-CBB3C77916FA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04" creationId="{E97A74E0-C5B3-4148-B849-E9948CEB5D11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05" creationId="{8E71CC06-3A74-4BAC-9A7C-85433AF5777C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06" creationId="{22E1A45F-E28E-47F0-B7E3-9BE933EA589A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07" creationId="{E80BAD88-C97D-4E00-8A27-09A49A857B88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08" creationId="{83A26150-F959-4E34-BD57-A431F6763353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09" creationId="{7B7090B9-6EBA-4747-A095-0D066B56395A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10" creationId="{558DC6C0-8532-47C6-B36A-F852B4558D01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11" creationId="{E6F80B2E-3651-4C4F-93CF-F1E56DB82E10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12" creationId="{5829D350-CF2A-43DD-86A3-1BD4285E2244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13" creationId="{E2F887F7-6908-4289-8C18-92574CDB35AF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14" creationId="{042A3599-7CA3-4612-A44F-F28D1485CDBE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15" creationId="{70779D92-44BA-424C-A441-41A081572C6F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16" creationId="{B2DC2824-E6D9-459D-BEE0-1BB14FE29E82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17" creationId="{9FFE475F-9F1E-461B-A9D2-F2E199C25FBE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18" creationId="{23909B17-387D-4263-8C50-946328D880D6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19" creationId="{2DDA6F45-0760-4716-B4B4-1F4F705C006A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20" creationId="{57C07107-F56B-485C-9CF1-48A79C515B23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21" creationId="{4B01A91F-8834-48E4-8085-91E1567AD47D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22" creationId="{37829BC8-AECF-4448-ABFA-9084D376FA50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23" creationId="{583E4B49-8D2A-49EB-BBCA-9442B3E37FB6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24" creationId="{CCA48D99-6415-4E98-A53C-04A6AC266FBC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25" creationId="{A5CCB9B0-54DC-4A7D-B273-BBD6589C222C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26" creationId="{CD189540-6C86-403A-BA6F-CFAF73C3EC0A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27" creationId="{77DC57C8-C1C1-402D-BC7E-4F69271365EC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28" creationId="{390B4280-64E6-4E2F-A7B9-98334FF55B28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29" creationId="{BEFC6036-83EE-4DE2-BF52-ADD51D72E9BE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30" creationId="{E625E709-5E58-4685-A8B1-C10B23675608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31" creationId="{2AACEB62-4BEF-418E-AB33-626EFE1B890D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32" creationId="{A6EA2B7E-4DAE-4C67-9BFA-1C0DF8C0B431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33" creationId="{6F7FB0EC-1B15-43D7-A572-30BB75A50043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34" creationId="{84F1C2FD-4431-4200-B27F-50BFB6FDBB92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35" creationId="{06940804-681D-4350-8607-565471CE895F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36" creationId="{6F78E623-09F8-4AA7-A877-F2DB30178C0E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37" creationId="{2E40A92D-496D-484B-8B4F-1B6EE085A7C8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38" creationId="{182F3DEE-3875-4792-9FC4-ED7EE74A2B0C}"/>
          </ac:picMkLst>
        </pc:picChg>
        <pc:picChg chg="mod">
          <ac:chgData name="Pomeranz, Justin" userId="11bf0c07-d0d3-4ab3-9c14-6e7a484e552b" providerId="ADAL" clId="{2AA2F439-9475-4652-BB78-BE638E45B6FD}" dt="2022-02-19T18:24:17.693" v="23011" actId="1036"/>
          <ac:picMkLst>
            <pc:docMk/>
            <pc:sldMk cId="2806774810" sldId="815"/>
            <ac:picMk id="139" creationId="{FB70D02C-7ADD-4AE2-A71F-045B7301CBCC}"/>
          </ac:picMkLst>
        </pc:picChg>
        <pc:cxnChg chg="mod">
          <ac:chgData name="Pomeranz, Justin" userId="11bf0c07-d0d3-4ab3-9c14-6e7a484e552b" providerId="ADAL" clId="{2AA2F439-9475-4652-BB78-BE638E45B6FD}" dt="2022-02-19T18:24:17.693" v="23011" actId="1036"/>
          <ac:cxnSpMkLst>
            <pc:docMk/>
            <pc:sldMk cId="2806774810" sldId="815"/>
            <ac:cxnSpMk id="14" creationId="{501C4FDC-656D-40C9-86DE-3C51BD760FBA}"/>
          </ac:cxnSpMkLst>
        </pc:cxnChg>
        <pc:cxnChg chg="mod">
          <ac:chgData name="Pomeranz, Justin" userId="11bf0c07-d0d3-4ab3-9c14-6e7a484e552b" providerId="ADAL" clId="{2AA2F439-9475-4652-BB78-BE638E45B6FD}" dt="2022-02-19T18:24:17.693" v="23011" actId="1036"/>
          <ac:cxnSpMkLst>
            <pc:docMk/>
            <pc:sldMk cId="2806774810" sldId="815"/>
            <ac:cxnSpMk id="15" creationId="{8357BA30-A274-44F1-A594-D0470A133493}"/>
          </ac:cxnSpMkLst>
        </pc:cxnChg>
        <pc:cxnChg chg="del mod">
          <ac:chgData name="Pomeranz, Justin" userId="11bf0c07-d0d3-4ab3-9c14-6e7a484e552b" providerId="ADAL" clId="{2AA2F439-9475-4652-BB78-BE638E45B6FD}" dt="2022-02-19T18:19:49.682" v="22824" actId="478"/>
          <ac:cxnSpMkLst>
            <pc:docMk/>
            <pc:sldMk cId="2806774810" sldId="815"/>
            <ac:cxnSpMk id="16" creationId="{9370A26C-9B4A-4803-9FA0-169E51FC5409}"/>
          </ac:cxnSpMkLst>
        </pc:cxnChg>
        <pc:cxnChg chg="mod">
          <ac:chgData name="Pomeranz, Justin" userId="11bf0c07-d0d3-4ab3-9c14-6e7a484e552b" providerId="ADAL" clId="{2AA2F439-9475-4652-BB78-BE638E45B6FD}" dt="2022-02-19T18:24:17.693" v="23011" actId="1036"/>
          <ac:cxnSpMkLst>
            <pc:docMk/>
            <pc:sldMk cId="2806774810" sldId="815"/>
            <ac:cxnSpMk id="146" creationId="{B64DAC32-59FF-4B2D-AABC-DF4AA700ACBB}"/>
          </ac:cxnSpMkLst>
        </pc:cxnChg>
        <pc:cxnChg chg="mod">
          <ac:chgData name="Pomeranz, Justin" userId="11bf0c07-d0d3-4ab3-9c14-6e7a484e552b" providerId="ADAL" clId="{2AA2F439-9475-4652-BB78-BE638E45B6FD}" dt="2022-02-19T18:24:17.693" v="23011" actId="1036"/>
          <ac:cxnSpMkLst>
            <pc:docMk/>
            <pc:sldMk cId="2806774810" sldId="815"/>
            <ac:cxnSpMk id="147" creationId="{D505B11A-A4E9-43D1-8676-476F0A9302DF}"/>
          </ac:cxnSpMkLst>
        </pc:cxnChg>
        <pc:cxnChg chg="mod">
          <ac:chgData name="Pomeranz, Justin" userId="11bf0c07-d0d3-4ab3-9c14-6e7a484e552b" providerId="ADAL" clId="{2AA2F439-9475-4652-BB78-BE638E45B6FD}" dt="2022-02-19T18:29:31.394" v="23126" actId="478"/>
          <ac:cxnSpMkLst>
            <pc:docMk/>
            <pc:sldMk cId="2806774810" sldId="815"/>
            <ac:cxnSpMk id="148" creationId="{7267B43B-2785-417B-8C72-4E663DBAD92C}"/>
          </ac:cxnSpMkLst>
        </pc:cxnChg>
      </pc:sldChg>
      <pc:sldChg chg="del">
        <pc:chgData name="Pomeranz, Justin" userId="11bf0c07-d0d3-4ab3-9c14-6e7a484e552b" providerId="ADAL" clId="{2AA2F439-9475-4652-BB78-BE638E45B6FD}" dt="2022-01-30T17:54:00.055" v="9051" actId="47"/>
        <pc:sldMkLst>
          <pc:docMk/>
          <pc:sldMk cId="2031401470" sldId="816"/>
        </pc:sldMkLst>
      </pc:sldChg>
      <pc:sldChg chg="addSp delSp modSp mod ord">
        <pc:chgData name="Pomeranz, Justin" userId="11bf0c07-d0d3-4ab3-9c14-6e7a484e552b" providerId="ADAL" clId="{2AA2F439-9475-4652-BB78-BE638E45B6FD}" dt="2022-02-19T19:44:25.617" v="25506" actId="6549"/>
        <pc:sldMkLst>
          <pc:docMk/>
          <pc:sldMk cId="1444440647" sldId="817"/>
        </pc:sldMkLst>
        <pc:spChg chg="add mod">
          <ac:chgData name="Pomeranz, Justin" userId="11bf0c07-d0d3-4ab3-9c14-6e7a484e552b" providerId="ADAL" clId="{2AA2F439-9475-4652-BB78-BE638E45B6FD}" dt="2022-02-19T19:44:16.629" v="25505" actId="1076"/>
          <ac:spMkLst>
            <pc:docMk/>
            <pc:sldMk cId="1444440647" sldId="817"/>
            <ac:spMk id="3" creationId="{16A04D9D-CA09-4A9E-8357-EC0A602DA246}"/>
          </ac:spMkLst>
        </pc:spChg>
        <pc:spChg chg="del mod">
          <ac:chgData name="Pomeranz, Justin" userId="11bf0c07-d0d3-4ab3-9c14-6e7a484e552b" providerId="ADAL" clId="{2AA2F439-9475-4652-BB78-BE638E45B6FD}" dt="2022-01-30T17:20:12.188" v="7716" actId="478"/>
          <ac:spMkLst>
            <pc:docMk/>
            <pc:sldMk cId="1444440647" sldId="817"/>
            <ac:spMk id="4" creationId="{A85C0EDC-84EC-4DBF-A650-AFF51B6AAAB7}"/>
          </ac:spMkLst>
        </pc:spChg>
        <pc:spChg chg="mod">
          <ac:chgData name="Pomeranz, Justin" userId="11bf0c07-d0d3-4ab3-9c14-6e7a484e552b" providerId="ADAL" clId="{2AA2F439-9475-4652-BB78-BE638E45B6FD}" dt="2022-02-19T19:44:25.617" v="25506" actId="6549"/>
          <ac:spMkLst>
            <pc:docMk/>
            <pc:sldMk cId="1444440647" sldId="817"/>
            <ac:spMk id="5" creationId="{758D7254-5F25-4C24-B559-4F8F78AF7CE1}"/>
          </ac:spMkLst>
        </pc:spChg>
        <pc:spChg chg="add del mod">
          <ac:chgData name="Pomeranz, Justin" userId="11bf0c07-d0d3-4ab3-9c14-6e7a484e552b" providerId="ADAL" clId="{2AA2F439-9475-4652-BB78-BE638E45B6FD}" dt="2022-02-19T18:31:08.003" v="23183" actId="478"/>
          <ac:spMkLst>
            <pc:docMk/>
            <pc:sldMk cId="1444440647" sldId="817"/>
            <ac:spMk id="7" creationId="{DA395200-A1C3-4495-89A1-15E54EE8E6AD}"/>
          </ac:spMkLst>
        </pc:spChg>
        <pc:spChg chg="add mod">
          <ac:chgData name="Pomeranz, Justin" userId="11bf0c07-d0d3-4ab3-9c14-6e7a484e552b" providerId="ADAL" clId="{2AA2F439-9475-4652-BB78-BE638E45B6FD}" dt="2022-02-19T18:32:19.881" v="23281" actId="1076"/>
          <ac:spMkLst>
            <pc:docMk/>
            <pc:sldMk cId="1444440647" sldId="817"/>
            <ac:spMk id="8" creationId="{F69081C6-FE04-43C2-9A00-1488F903BB49}"/>
          </ac:spMkLst>
        </pc:spChg>
        <pc:spChg chg="add mod">
          <ac:chgData name="Pomeranz, Justin" userId="11bf0c07-d0d3-4ab3-9c14-6e7a484e552b" providerId="ADAL" clId="{2AA2F439-9475-4652-BB78-BE638E45B6FD}" dt="2022-02-19T19:44:16.629" v="25505" actId="1076"/>
          <ac:spMkLst>
            <pc:docMk/>
            <pc:sldMk cId="1444440647" sldId="817"/>
            <ac:spMk id="9" creationId="{78F3FE28-BAE0-4E78-9898-96A998AB55C4}"/>
          </ac:spMkLst>
        </pc:spChg>
        <pc:picChg chg="mod">
          <ac:chgData name="Pomeranz, Justin" userId="11bf0c07-d0d3-4ab3-9c14-6e7a484e552b" providerId="ADAL" clId="{2AA2F439-9475-4652-BB78-BE638E45B6FD}" dt="2022-02-19T19:44:10.450" v="25504" actId="14100"/>
          <ac:picMkLst>
            <pc:docMk/>
            <pc:sldMk cId="1444440647" sldId="817"/>
            <ac:picMk id="2" creationId="{75C69EC3-95F3-4231-9CAD-06899FF07669}"/>
          </ac:picMkLst>
        </pc:picChg>
        <pc:picChg chg="add del mod">
          <ac:chgData name="Pomeranz, Justin" userId="11bf0c07-d0d3-4ab3-9c14-6e7a484e552b" providerId="ADAL" clId="{2AA2F439-9475-4652-BB78-BE638E45B6FD}" dt="2022-02-19T18:31:35.274" v="23236" actId="478"/>
          <ac:picMkLst>
            <pc:docMk/>
            <pc:sldMk cId="1444440647" sldId="817"/>
            <ac:picMk id="6" creationId="{B3D98752-A678-49BD-BFAD-82C55842B4B9}"/>
          </ac:picMkLst>
        </pc:picChg>
        <pc:picChg chg="del mod">
          <ac:chgData name="Pomeranz, Justin" userId="11bf0c07-d0d3-4ab3-9c14-6e7a484e552b" providerId="ADAL" clId="{2AA2F439-9475-4652-BB78-BE638E45B6FD}" dt="2022-01-30T17:19:55.780" v="7710" actId="478"/>
          <ac:picMkLst>
            <pc:docMk/>
            <pc:sldMk cId="1444440647" sldId="817"/>
            <ac:picMk id="84" creationId="{0E1093F7-31B3-4E3A-8E7A-5C794E911AB8}"/>
          </ac:picMkLst>
        </pc:picChg>
      </pc:sldChg>
      <pc:sldChg chg="addSp delSp modSp mod ord modAnim">
        <pc:chgData name="Pomeranz, Justin" userId="11bf0c07-d0d3-4ab3-9c14-6e7a484e552b" providerId="ADAL" clId="{2AA2F439-9475-4652-BB78-BE638E45B6FD}" dt="2022-02-18T16:58:41.677" v="16488" actId="1036"/>
        <pc:sldMkLst>
          <pc:docMk/>
          <pc:sldMk cId="2278712799" sldId="818"/>
        </pc:sldMkLst>
        <pc:spChg chg="add mod">
          <ac:chgData name="Pomeranz, Justin" userId="11bf0c07-d0d3-4ab3-9c14-6e7a484e552b" providerId="ADAL" clId="{2AA2F439-9475-4652-BB78-BE638E45B6FD}" dt="2022-01-30T17:12:49.605" v="7501" actId="113"/>
          <ac:spMkLst>
            <pc:docMk/>
            <pc:sldMk cId="2278712799" sldId="818"/>
            <ac:spMk id="57" creationId="{CB9EAD58-E9E0-448A-BD52-081CF158961D}"/>
          </ac:spMkLst>
        </pc:spChg>
        <pc:spChg chg="add mod">
          <ac:chgData name="Pomeranz, Justin" userId="11bf0c07-d0d3-4ab3-9c14-6e7a484e552b" providerId="ADAL" clId="{2AA2F439-9475-4652-BB78-BE638E45B6FD}" dt="2022-01-30T17:13:15.955" v="7526" actId="20577"/>
          <ac:spMkLst>
            <pc:docMk/>
            <pc:sldMk cId="2278712799" sldId="818"/>
            <ac:spMk id="58" creationId="{EE42F0E2-DD5C-4F82-83EC-5FEEB13F9103}"/>
          </ac:spMkLst>
        </pc:spChg>
        <pc:spChg chg="mod">
          <ac:chgData name="Pomeranz, Justin" userId="11bf0c07-d0d3-4ab3-9c14-6e7a484e552b" providerId="ADAL" clId="{2AA2F439-9475-4652-BB78-BE638E45B6FD}" dt="2022-01-30T17:12:03.116" v="7481" actId="14100"/>
          <ac:spMkLst>
            <pc:docMk/>
            <pc:sldMk cId="2278712799" sldId="818"/>
            <ac:spMk id="73" creationId="{8252FC71-3A9F-4CF2-8D17-015D63C058F2}"/>
          </ac:spMkLst>
        </pc:spChg>
        <pc:spChg chg="mod">
          <ac:chgData name="Pomeranz, Justin" userId="11bf0c07-d0d3-4ab3-9c14-6e7a484e552b" providerId="ADAL" clId="{2AA2F439-9475-4652-BB78-BE638E45B6FD}" dt="2022-01-30T17:12:03.116" v="7481" actId="14100"/>
          <ac:spMkLst>
            <pc:docMk/>
            <pc:sldMk cId="2278712799" sldId="818"/>
            <ac:spMk id="74" creationId="{0C46E87C-3D3E-4615-9CBD-80437D6FB2A2}"/>
          </ac:spMkLst>
        </pc:spChg>
        <pc:spChg chg="mod">
          <ac:chgData name="Pomeranz, Justin" userId="11bf0c07-d0d3-4ab3-9c14-6e7a484e552b" providerId="ADAL" clId="{2AA2F439-9475-4652-BB78-BE638E45B6FD}" dt="2022-01-30T17:12:03.116" v="7481" actId="14100"/>
          <ac:spMkLst>
            <pc:docMk/>
            <pc:sldMk cId="2278712799" sldId="818"/>
            <ac:spMk id="75" creationId="{BC113B60-00B0-4596-8B07-A946AAF1DD6F}"/>
          </ac:spMkLst>
        </pc:spChg>
        <pc:spChg chg="mod">
          <ac:chgData name="Pomeranz, Justin" userId="11bf0c07-d0d3-4ab3-9c14-6e7a484e552b" providerId="ADAL" clId="{2AA2F439-9475-4652-BB78-BE638E45B6FD}" dt="2022-01-30T17:12:03.116" v="7481" actId="14100"/>
          <ac:spMkLst>
            <pc:docMk/>
            <pc:sldMk cId="2278712799" sldId="818"/>
            <ac:spMk id="81" creationId="{14D77FF8-09FD-46E4-B620-3E4ECD022EFE}"/>
          </ac:spMkLst>
        </pc:spChg>
        <pc:spChg chg="mod">
          <ac:chgData name="Pomeranz, Justin" userId="11bf0c07-d0d3-4ab3-9c14-6e7a484e552b" providerId="ADAL" clId="{2AA2F439-9475-4652-BB78-BE638E45B6FD}" dt="2022-01-30T17:15:18.678" v="7544" actId="6549"/>
          <ac:spMkLst>
            <pc:docMk/>
            <pc:sldMk cId="2278712799" sldId="818"/>
            <ac:spMk id="82" creationId="{C2584EF8-6FBA-4C80-BD34-6A9357D21279}"/>
          </ac:spMkLst>
        </pc:spChg>
        <pc:spChg chg="mod">
          <ac:chgData name="Pomeranz, Justin" userId="11bf0c07-d0d3-4ab3-9c14-6e7a484e552b" providerId="ADAL" clId="{2AA2F439-9475-4652-BB78-BE638E45B6FD}" dt="2022-01-30T17:12:03.116" v="7481" actId="14100"/>
          <ac:spMkLst>
            <pc:docMk/>
            <pc:sldMk cId="2278712799" sldId="818"/>
            <ac:spMk id="98" creationId="{DEDE48B8-55E9-424F-9E1C-886E169DE2CE}"/>
          </ac:spMkLst>
        </pc:spChg>
        <pc:spChg chg="mod">
          <ac:chgData name="Pomeranz, Justin" userId="11bf0c07-d0d3-4ab3-9c14-6e7a484e552b" providerId="ADAL" clId="{2AA2F439-9475-4652-BB78-BE638E45B6FD}" dt="2022-01-30T17:12:03.116" v="7481" actId="14100"/>
          <ac:spMkLst>
            <pc:docMk/>
            <pc:sldMk cId="2278712799" sldId="818"/>
            <ac:spMk id="146" creationId="{E0A3146C-A874-45E1-8C38-B978C124FF1C}"/>
          </ac:spMkLst>
        </pc:spChg>
        <pc:grpChg chg="mod">
          <ac:chgData name="Pomeranz, Justin" userId="11bf0c07-d0d3-4ab3-9c14-6e7a484e552b" providerId="ADAL" clId="{2AA2F439-9475-4652-BB78-BE638E45B6FD}" dt="2022-01-30T17:12:03.116" v="7481" actId="14100"/>
          <ac:grpSpMkLst>
            <pc:docMk/>
            <pc:sldMk cId="2278712799" sldId="818"/>
            <ac:grpSpMk id="3" creationId="{DF743C9D-F882-4099-837B-4D9E5B3A893A}"/>
          </ac:grpSpMkLst>
        </pc:grpChg>
        <pc:grpChg chg="add mod">
          <ac:chgData name="Pomeranz, Justin" userId="11bf0c07-d0d3-4ab3-9c14-6e7a484e552b" providerId="ADAL" clId="{2AA2F439-9475-4652-BB78-BE638E45B6FD}" dt="2022-02-18T16:58:15.167" v="16446" actId="1076"/>
          <ac:grpSpMkLst>
            <pc:docMk/>
            <pc:sldMk cId="2278712799" sldId="818"/>
            <ac:grpSpMk id="77" creationId="{A1C41AFC-7725-48EC-9DC5-63123811575C}"/>
          </ac:grpSpMkLst>
        </pc:grpChg>
        <pc:grpChg chg="del mod">
          <ac:chgData name="Pomeranz, Justin" userId="11bf0c07-d0d3-4ab3-9c14-6e7a484e552b" providerId="ADAL" clId="{2AA2F439-9475-4652-BB78-BE638E45B6FD}" dt="2022-02-18T16:55:38.145" v="16159" actId="165"/>
          <ac:grpSpMkLst>
            <pc:docMk/>
            <pc:sldMk cId="2278712799" sldId="818"/>
            <ac:grpSpMk id="99" creationId="{8BCB936D-778D-4DBC-AE12-465D8A9436E8}"/>
          </ac:grpSpMkLst>
        </pc:grpChg>
        <pc:picChg chg="add del mod">
          <ac:chgData name="Pomeranz, Justin" userId="11bf0c07-d0d3-4ab3-9c14-6e7a484e552b" providerId="ADAL" clId="{2AA2F439-9475-4652-BB78-BE638E45B6FD}" dt="2022-02-18T16:58:07.431" v="16442" actId="478"/>
          <ac:picMkLst>
            <pc:docMk/>
            <pc:sldMk cId="2278712799" sldId="818"/>
            <ac:picMk id="59" creationId="{1ECDA563-6B51-4094-B432-0F500C2BA217}"/>
          </ac:picMkLst>
        </pc:picChg>
        <pc:picChg chg="add del mod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60" creationId="{0C6EC96B-621C-4E9D-9519-0186268F99B9}"/>
          </ac:picMkLst>
        </pc:picChg>
        <pc:picChg chg="add del mod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61" creationId="{07394668-7CBA-44D7-B8A4-08929BC05371}"/>
          </ac:picMkLst>
        </pc:picChg>
        <pc:picChg chg="add del mod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62" creationId="{825FBB91-1BC8-4E2E-BD6A-C509CFB13CF7}"/>
          </ac:picMkLst>
        </pc:picChg>
        <pc:picChg chg="add del mod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63" creationId="{2930727E-4B57-41FD-AE2C-E2B9348EDEB9}"/>
          </ac:picMkLst>
        </pc:picChg>
        <pc:picChg chg="add del mod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64" creationId="{D630482A-1CEF-4041-91C3-CBFC30DFDFFB}"/>
          </ac:picMkLst>
        </pc:picChg>
        <pc:picChg chg="add del mod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65" creationId="{EE0C2596-7DA9-4F60-825B-F8F18BB9EB2A}"/>
          </ac:picMkLst>
        </pc:picChg>
        <pc:picChg chg="add del mod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66" creationId="{5F4CF8CD-62CA-4EEE-9033-ACCC6A3B0DF3}"/>
          </ac:picMkLst>
        </pc:picChg>
        <pc:picChg chg="add del mod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67" creationId="{21B582A8-3A80-4146-82F5-0D0D3321183F}"/>
          </ac:picMkLst>
        </pc:picChg>
        <pc:picChg chg="add del mod">
          <ac:chgData name="Pomeranz, Justin" userId="11bf0c07-d0d3-4ab3-9c14-6e7a484e552b" providerId="ADAL" clId="{2AA2F439-9475-4652-BB78-BE638E45B6FD}" dt="2022-02-18T16:57:32.864" v="16427"/>
          <ac:picMkLst>
            <pc:docMk/>
            <pc:sldMk cId="2278712799" sldId="818"/>
            <ac:picMk id="68" creationId="{5EB1B059-26CB-4992-BDC7-E30E047B7FF0}"/>
          </ac:picMkLst>
        </pc:picChg>
        <pc:picChg chg="add del mod">
          <ac:chgData name="Pomeranz, Justin" userId="11bf0c07-d0d3-4ab3-9c14-6e7a484e552b" providerId="ADAL" clId="{2AA2F439-9475-4652-BB78-BE638E45B6FD}" dt="2022-02-18T16:57:32.864" v="16427"/>
          <ac:picMkLst>
            <pc:docMk/>
            <pc:sldMk cId="2278712799" sldId="818"/>
            <ac:picMk id="69" creationId="{F4A3B9CF-D6C6-4CAA-8DBE-6623743D4F5A}"/>
          </ac:picMkLst>
        </pc:picChg>
        <pc:picChg chg="add del mod">
          <ac:chgData name="Pomeranz, Justin" userId="11bf0c07-d0d3-4ab3-9c14-6e7a484e552b" providerId="ADAL" clId="{2AA2F439-9475-4652-BB78-BE638E45B6FD}" dt="2022-02-18T16:57:32.864" v="16427"/>
          <ac:picMkLst>
            <pc:docMk/>
            <pc:sldMk cId="2278712799" sldId="818"/>
            <ac:picMk id="70" creationId="{28676A00-ADEA-460D-A9C6-C5C90C4846B4}"/>
          </ac:picMkLst>
        </pc:picChg>
        <pc:picChg chg="add del mod">
          <ac:chgData name="Pomeranz, Justin" userId="11bf0c07-d0d3-4ab3-9c14-6e7a484e552b" providerId="ADAL" clId="{2AA2F439-9475-4652-BB78-BE638E45B6FD}" dt="2022-02-18T16:57:31.514" v="16420"/>
          <ac:picMkLst>
            <pc:docMk/>
            <pc:sldMk cId="2278712799" sldId="818"/>
            <ac:picMk id="71" creationId="{12B4947E-7402-474B-8F0A-E3E34FCEA78C}"/>
          </ac:picMkLst>
        </pc:picChg>
        <pc:picChg chg="add del mod">
          <ac:chgData name="Pomeranz, Justin" userId="11bf0c07-d0d3-4ab3-9c14-6e7a484e552b" providerId="ADAL" clId="{2AA2F439-9475-4652-BB78-BE638E45B6FD}" dt="2022-02-18T16:57:31.514" v="16420"/>
          <ac:picMkLst>
            <pc:docMk/>
            <pc:sldMk cId="2278712799" sldId="818"/>
            <ac:picMk id="72" creationId="{41E61247-9584-4E7B-91B9-60EC8F49F027}"/>
          </ac:picMkLst>
        </pc:picChg>
        <pc:picChg chg="add del mod">
          <ac:chgData name="Pomeranz, Justin" userId="11bf0c07-d0d3-4ab3-9c14-6e7a484e552b" providerId="ADAL" clId="{2AA2F439-9475-4652-BB78-BE638E45B6FD}" dt="2022-02-18T16:57:31.514" v="16420"/>
          <ac:picMkLst>
            <pc:docMk/>
            <pc:sldMk cId="2278712799" sldId="818"/>
            <ac:picMk id="76" creationId="{2B15A6CF-EF66-41DE-A1C8-68117742B054}"/>
          </ac:picMkLst>
        </pc:picChg>
        <pc:picChg chg="mod">
          <ac:chgData name="Pomeranz, Justin" userId="11bf0c07-d0d3-4ab3-9c14-6e7a484e552b" providerId="ADAL" clId="{2AA2F439-9475-4652-BB78-BE638E45B6FD}" dt="2022-02-18T16:58:17.684" v="16452" actId="1035"/>
          <ac:picMkLst>
            <pc:docMk/>
            <pc:sldMk cId="2278712799" sldId="818"/>
            <ac:picMk id="78" creationId="{B180C306-0FB8-4932-9C64-1258B420631D}"/>
          </ac:picMkLst>
        </pc:picChg>
        <pc:picChg chg="mod">
          <ac:chgData name="Pomeranz, Justin" userId="11bf0c07-d0d3-4ab3-9c14-6e7a484e552b" providerId="ADAL" clId="{2AA2F439-9475-4652-BB78-BE638E45B6FD}" dt="2022-02-18T16:58:27.001" v="16467" actId="1036"/>
          <ac:picMkLst>
            <pc:docMk/>
            <pc:sldMk cId="2278712799" sldId="818"/>
            <ac:picMk id="79" creationId="{80B8E6A9-655F-4DAA-8C0B-C66A4591AD8C}"/>
          </ac:picMkLst>
        </pc:picChg>
        <pc:picChg chg="mod">
          <ac:chgData name="Pomeranz, Justin" userId="11bf0c07-d0d3-4ab3-9c14-6e7a484e552b" providerId="ADAL" clId="{2AA2F439-9475-4652-BB78-BE638E45B6FD}" dt="2022-02-18T16:58:27.001" v="16467" actId="1036"/>
          <ac:picMkLst>
            <pc:docMk/>
            <pc:sldMk cId="2278712799" sldId="818"/>
            <ac:picMk id="80" creationId="{F5C2BE55-17BF-4DEC-B845-CE63C4AE9CB9}"/>
          </ac:picMkLst>
        </pc:picChg>
        <pc:picChg chg="mod">
          <ac:chgData name="Pomeranz, Justin" userId="11bf0c07-d0d3-4ab3-9c14-6e7a484e552b" providerId="ADAL" clId="{2AA2F439-9475-4652-BB78-BE638E45B6FD}" dt="2022-02-18T16:58:27.001" v="16467" actId="1036"/>
          <ac:picMkLst>
            <pc:docMk/>
            <pc:sldMk cId="2278712799" sldId="818"/>
            <ac:picMk id="83" creationId="{AB57DA37-74F6-4CD7-8F44-0E2F99F0A744}"/>
          </ac:picMkLst>
        </pc:picChg>
        <pc:picChg chg="mod">
          <ac:chgData name="Pomeranz, Justin" userId="11bf0c07-d0d3-4ab3-9c14-6e7a484e552b" providerId="ADAL" clId="{2AA2F439-9475-4652-BB78-BE638E45B6FD}" dt="2022-02-18T16:58:29.645" v="16471" actId="1035"/>
          <ac:picMkLst>
            <pc:docMk/>
            <pc:sldMk cId="2278712799" sldId="818"/>
            <ac:picMk id="84" creationId="{E59C2732-7176-460D-B9B9-958098AF465F}"/>
          </ac:picMkLst>
        </pc:picChg>
        <pc:picChg chg="mod">
          <ac:chgData name="Pomeranz, Justin" userId="11bf0c07-d0d3-4ab3-9c14-6e7a484e552b" providerId="ADAL" clId="{2AA2F439-9475-4652-BB78-BE638E45B6FD}" dt="2022-02-18T16:58:29.645" v="16471" actId="1035"/>
          <ac:picMkLst>
            <pc:docMk/>
            <pc:sldMk cId="2278712799" sldId="818"/>
            <ac:picMk id="85" creationId="{9D2348A9-FF28-42C3-9555-D54C95E79026}"/>
          </ac:picMkLst>
        </pc:picChg>
        <pc:picChg chg="mod">
          <ac:chgData name="Pomeranz, Justin" userId="11bf0c07-d0d3-4ab3-9c14-6e7a484e552b" providerId="ADAL" clId="{2AA2F439-9475-4652-BB78-BE638E45B6FD}" dt="2022-02-18T16:58:29.645" v="16471" actId="1035"/>
          <ac:picMkLst>
            <pc:docMk/>
            <pc:sldMk cId="2278712799" sldId="818"/>
            <ac:picMk id="86" creationId="{8B27A69B-EA2E-4D9B-94DE-CA189414E321}"/>
          </ac:picMkLst>
        </pc:picChg>
        <pc:picChg chg="mod">
          <ac:chgData name="Pomeranz, Justin" userId="11bf0c07-d0d3-4ab3-9c14-6e7a484e552b" providerId="ADAL" clId="{2AA2F439-9475-4652-BB78-BE638E45B6FD}" dt="2022-02-18T16:58:29.645" v="16471" actId="1035"/>
          <ac:picMkLst>
            <pc:docMk/>
            <pc:sldMk cId="2278712799" sldId="818"/>
            <ac:picMk id="87" creationId="{ABD2E0BA-4A45-496E-A2BB-587223454DF5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88" creationId="{A6D85D3D-DD91-4C95-9C90-0C3D18761FCF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89" creationId="{DCA258B5-EB2E-4362-8004-F90F43A6AA94}"/>
          </ac:picMkLst>
        </pc:picChg>
        <pc:picChg chg="mod">
          <ac:chgData name="Pomeranz, Justin" userId="11bf0c07-d0d3-4ab3-9c14-6e7a484e552b" providerId="ADAL" clId="{2AA2F439-9475-4652-BB78-BE638E45B6FD}" dt="2022-02-18T16:58:41.677" v="16488" actId="1036"/>
          <ac:picMkLst>
            <pc:docMk/>
            <pc:sldMk cId="2278712799" sldId="818"/>
            <ac:picMk id="90" creationId="{47534D3C-5F57-4B91-BC1D-644E740FEADE}"/>
          </ac:picMkLst>
        </pc:picChg>
        <pc:picChg chg="mod">
          <ac:chgData name="Pomeranz, Justin" userId="11bf0c07-d0d3-4ab3-9c14-6e7a484e552b" providerId="ADAL" clId="{2AA2F439-9475-4652-BB78-BE638E45B6FD}" dt="2022-02-18T16:58:41.677" v="16488" actId="1036"/>
          <ac:picMkLst>
            <pc:docMk/>
            <pc:sldMk cId="2278712799" sldId="818"/>
            <ac:picMk id="91" creationId="{707E9819-130B-4989-99AA-A97C34BFA72A}"/>
          </ac:picMkLst>
        </pc:picChg>
        <pc:picChg chg="mod">
          <ac:chgData name="Pomeranz, Justin" userId="11bf0c07-d0d3-4ab3-9c14-6e7a484e552b" providerId="ADAL" clId="{2AA2F439-9475-4652-BB78-BE638E45B6FD}" dt="2022-02-18T16:58:41.677" v="16488" actId="1036"/>
          <ac:picMkLst>
            <pc:docMk/>
            <pc:sldMk cId="2278712799" sldId="818"/>
            <ac:picMk id="92" creationId="{88A4E13B-D271-446A-983D-667289CE5D96}"/>
          </ac:picMkLst>
        </pc:picChg>
        <pc:picChg chg="mod">
          <ac:chgData name="Pomeranz, Justin" userId="11bf0c07-d0d3-4ab3-9c14-6e7a484e552b" providerId="ADAL" clId="{2AA2F439-9475-4652-BB78-BE638E45B6FD}" dt="2022-02-18T16:58:41.677" v="16488" actId="1036"/>
          <ac:picMkLst>
            <pc:docMk/>
            <pc:sldMk cId="2278712799" sldId="818"/>
            <ac:picMk id="93" creationId="{BE24B07D-0CB3-4BEF-A193-6AC3830D7390}"/>
          </ac:picMkLst>
        </pc:picChg>
        <pc:picChg chg="mod">
          <ac:chgData name="Pomeranz, Justin" userId="11bf0c07-d0d3-4ab3-9c14-6e7a484e552b" providerId="ADAL" clId="{2AA2F439-9475-4652-BB78-BE638E45B6FD}" dt="2022-02-18T16:58:41.677" v="16488" actId="1036"/>
          <ac:picMkLst>
            <pc:docMk/>
            <pc:sldMk cId="2278712799" sldId="818"/>
            <ac:picMk id="94" creationId="{38E4D4B0-C473-46F3-9954-D61AA8D15489}"/>
          </ac:picMkLst>
        </pc:picChg>
        <pc:picChg chg="mod">
          <ac:chgData name="Pomeranz, Justin" userId="11bf0c07-d0d3-4ab3-9c14-6e7a484e552b" providerId="ADAL" clId="{2AA2F439-9475-4652-BB78-BE638E45B6FD}" dt="2022-02-18T16:58:41.677" v="16488" actId="1036"/>
          <ac:picMkLst>
            <pc:docMk/>
            <pc:sldMk cId="2278712799" sldId="818"/>
            <ac:picMk id="95" creationId="{0554A6E6-E8C0-4AC0-9199-00C9B395329B}"/>
          </ac:picMkLst>
        </pc:picChg>
        <pc:picChg chg="mod">
          <ac:chgData name="Pomeranz, Justin" userId="11bf0c07-d0d3-4ab3-9c14-6e7a484e552b" providerId="ADAL" clId="{2AA2F439-9475-4652-BB78-BE638E45B6FD}" dt="2022-02-18T16:58:41.677" v="16488" actId="1036"/>
          <ac:picMkLst>
            <pc:docMk/>
            <pc:sldMk cId="2278712799" sldId="818"/>
            <ac:picMk id="96" creationId="{51FB1256-C669-4E9F-9F27-29E60EFCB8C1}"/>
          </ac:picMkLst>
        </pc:picChg>
        <pc:picChg chg="mod">
          <ac:chgData name="Pomeranz, Justin" userId="11bf0c07-d0d3-4ab3-9c14-6e7a484e552b" providerId="ADAL" clId="{2AA2F439-9475-4652-BB78-BE638E45B6FD}" dt="2022-02-18T16:58:41.677" v="16488" actId="1036"/>
          <ac:picMkLst>
            <pc:docMk/>
            <pc:sldMk cId="2278712799" sldId="818"/>
            <ac:picMk id="97" creationId="{74DFDDF5-DAE0-407E-A8A1-B5F0E75F7E11}"/>
          </ac:picMkLst>
        </pc:picChg>
        <pc:picChg chg="del mod topLvl">
          <ac:chgData name="Pomeranz, Justin" userId="11bf0c07-d0d3-4ab3-9c14-6e7a484e552b" providerId="ADAL" clId="{2AA2F439-9475-4652-BB78-BE638E45B6FD}" dt="2022-02-18T16:57:56.696" v="16435" actId="478"/>
          <ac:picMkLst>
            <pc:docMk/>
            <pc:sldMk cId="2278712799" sldId="818"/>
            <ac:picMk id="100" creationId="{ACF6F39E-7588-4DC7-86F6-C74390F66B25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01" creationId="{6604DB18-0CDC-460D-B871-A7B331BD68CB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02" creationId="{4BF1BFDA-2049-44F8-8089-8C07C216EE9B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03" creationId="{19DB8367-AB2F-4399-B248-B161DF6ECFBD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04" creationId="{D2F35D66-96AE-4F04-953C-0157035FC8E3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05" creationId="{B4CE1BAC-F7CA-45A9-BD80-551D8A6D07AD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06" creationId="{E49A5EFC-DB0F-45CD-98B2-3D62DA2422F5}"/>
          </ac:picMkLst>
        </pc:picChg>
        <pc:picChg chg="del mod topLvl">
          <ac:chgData name="Pomeranz, Justin" userId="11bf0c07-d0d3-4ab3-9c14-6e7a484e552b" providerId="ADAL" clId="{2AA2F439-9475-4652-BB78-BE638E45B6FD}" dt="2022-02-18T16:58:03.440" v="16439" actId="478"/>
          <ac:picMkLst>
            <pc:docMk/>
            <pc:sldMk cId="2278712799" sldId="818"/>
            <ac:picMk id="107" creationId="{1F0B7FCB-F649-4BE2-B40F-D35B4AD2BCEA}"/>
          </ac:picMkLst>
        </pc:picChg>
        <pc:picChg chg="del mod topLvl">
          <ac:chgData name="Pomeranz, Justin" userId="11bf0c07-d0d3-4ab3-9c14-6e7a484e552b" providerId="ADAL" clId="{2AA2F439-9475-4652-BB78-BE638E45B6FD}" dt="2022-02-18T16:57:57.296" v="16436" actId="478"/>
          <ac:picMkLst>
            <pc:docMk/>
            <pc:sldMk cId="2278712799" sldId="818"/>
            <ac:picMk id="108" creationId="{4B2E9161-6C75-47B3-BE29-246ECA7B3EC1}"/>
          </ac:picMkLst>
        </pc:picChg>
        <pc:picChg chg="del mod topLvl">
          <ac:chgData name="Pomeranz, Justin" userId="11bf0c07-d0d3-4ab3-9c14-6e7a484e552b" providerId="ADAL" clId="{2AA2F439-9475-4652-BB78-BE638E45B6FD}" dt="2022-02-18T16:57:57.834" v="16437" actId="478"/>
          <ac:picMkLst>
            <pc:docMk/>
            <pc:sldMk cId="2278712799" sldId="818"/>
            <ac:picMk id="109" creationId="{AB4B5401-8CAF-4A26-9677-8D8D62BC6B76}"/>
          </ac:picMkLst>
        </pc:picChg>
        <pc:picChg chg="add 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10" creationId="{59B5E57B-EA77-4DC8-8BED-ED520D0B8356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11" creationId="{8D3B4D78-7DA0-4784-BFE4-8C3A0B4098B6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12" creationId="{2A4F5480-AF11-4F8C-A963-F7D76F691EB6}"/>
          </ac:picMkLst>
        </pc:picChg>
        <pc:picChg chg="del mod topLvl">
          <ac:chgData name="Pomeranz, Justin" userId="11bf0c07-d0d3-4ab3-9c14-6e7a484e552b" providerId="ADAL" clId="{2AA2F439-9475-4652-BB78-BE638E45B6FD}" dt="2022-02-18T16:58:04.368" v="16440" actId="478"/>
          <ac:picMkLst>
            <pc:docMk/>
            <pc:sldMk cId="2278712799" sldId="818"/>
            <ac:picMk id="113" creationId="{69E370A7-01BA-4A75-BA6B-3AC0361329EF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14" creationId="{FF3A4285-4600-4EF1-82CD-E9FF853B5646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15" creationId="{BE949379-C5BC-441C-9A9C-ACE393672750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16" creationId="{44F1B383-B91F-4B97-A7C9-53F655FD6A1D}"/>
          </ac:picMkLst>
        </pc:picChg>
        <pc:picChg chg="add del mod topLvl">
          <ac:chgData name="Pomeranz, Justin" userId="11bf0c07-d0d3-4ab3-9c14-6e7a484e552b" providerId="ADAL" clId="{2AA2F439-9475-4652-BB78-BE638E45B6FD}" dt="2022-02-18T16:58:04.902" v="16441" actId="478"/>
          <ac:picMkLst>
            <pc:docMk/>
            <pc:sldMk cId="2278712799" sldId="818"/>
            <ac:picMk id="117" creationId="{B6F9CA64-F1AA-4693-8257-0617D8664AD0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18" creationId="{14BB28D1-6B3E-4D33-A52F-D02A989CB34F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19" creationId="{D8C428C3-C587-4A61-8192-FCBB1442F8AF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20" creationId="{4417BD6F-3EB2-4905-B643-C6BDC42000FF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21" creationId="{0F2CB4DE-A56C-4897-A97D-6BF621D3A167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22" creationId="{1DDA90B8-5C2C-4D5C-AC05-0B95FAFFCB3C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23" creationId="{002C63E5-19AE-4DBE-8B6E-18289B020557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24" creationId="{D7FB0281-E4AD-457F-8D73-C519670AFF10}"/>
          </ac:picMkLst>
        </pc:picChg>
        <pc:picChg chg="del mod topLvl">
          <ac:chgData name="Pomeranz, Justin" userId="11bf0c07-d0d3-4ab3-9c14-6e7a484e552b" providerId="ADAL" clId="{2AA2F439-9475-4652-BB78-BE638E45B6FD}" dt="2022-02-18T16:58:07.431" v="16442" actId="478"/>
          <ac:picMkLst>
            <pc:docMk/>
            <pc:sldMk cId="2278712799" sldId="818"/>
            <ac:picMk id="125" creationId="{172ADCA5-6543-4933-81FE-252CB9CAB86B}"/>
          </ac:picMkLst>
        </pc:picChg>
        <pc:picChg chg="del mod topLvl">
          <ac:chgData name="Pomeranz, Justin" userId="11bf0c07-d0d3-4ab3-9c14-6e7a484e552b" providerId="ADAL" clId="{2AA2F439-9475-4652-BB78-BE638E45B6FD}" dt="2022-02-18T16:58:08.239" v="16443" actId="478"/>
          <ac:picMkLst>
            <pc:docMk/>
            <pc:sldMk cId="2278712799" sldId="818"/>
            <ac:picMk id="126" creationId="{E5AE5AD5-3505-4EB8-875C-330B5517D599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27" creationId="{166D22E7-E845-45AC-B9EC-021EBBC39ACE}"/>
          </ac:picMkLst>
        </pc:picChg>
        <pc:picChg chg="del mod topLvl">
          <ac:chgData name="Pomeranz, Justin" userId="11bf0c07-d0d3-4ab3-9c14-6e7a484e552b" providerId="ADAL" clId="{2AA2F439-9475-4652-BB78-BE638E45B6FD}" dt="2022-02-18T16:58:07.431" v="16442" actId="478"/>
          <ac:picMkLst>
            <pc:docMk/>
            <pc:sldMk cId="2278712799" sldId="818"/>
            <ac:picMk id="128" creationId="{D8BD349E-4C23-4E36-919F-A60D0D47A1A5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29" creationId="{68D33F1E-8530-4282-9338-B520F510FCB5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30" creationId="{ABAEC3FE-CCF9-482F-AE7E-8F867F2B3D2D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31" creationId="{E7B564D6-00F6-4AAD-A882-25CB8E07A659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32" creationId="{342150FF-DD82-4CA0-AFD7-9ECD176807A1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33" creationId="{157052A5-6886-40FB-915C-2A7B9E798462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34" creationId="{79B86BA2-A881-4CF2-978D-BEE5D2F7F5C1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35" creationId="{EE701FE6-E36F-4BAB-ADD0-BACCED1B6576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36" creationId="{53605755-D5D5-4FFF-99F4-C3A8E52DA8E1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37" creationId="{76321F72-EE30-480B-8C7A-5CF55C3B5BB4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38" creationId="{1450FAB0-D2D4-4FB4-B6F9-038872566AED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39" creationId="{9B8B49C8-D9D2-481E-9052-03BE57F6A74A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40" creationId="{5E2079AA-20C1-427C-8EBC-9BF717DCAD3D}"/>
          </ac:picMkLst>
        </pc:picChg>
        <pc:picChg chg="del mod topLvl">
          <ac:chgData name="Pomeranz, Justin" userId="11bf0c07-d0d3-4ab3-9c14-6e7a484e552b" providerId="ADAL" clId="{2AA2F439-9475-4652-BB78-BE638E45B6FD}" dt="2022-02-18T16:57:56.041" v="16434" actId="478"/>
          <ac:picMkLst>
            <pc:docMk/>
            <pc:sldMk cId="2278712799" sldId="818"/>
            <ac:picMk id="141" creationId="{7AE3B815-7FEC-4637-8129-653792733158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42" creationId="{CEE8AC98-EC62-4AFF-93EC-1386FADFDEE7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43" creationId="{2AF52D38-7C9A-4693-81A3-6E162BF30967}"/>
          </ac:picMkLst>
        </pc:picChg>
        <pc:picChg chg="del mod topLvl">
          <ac:chgData name="Pomeranz, Justin" userId="11bf0c07-d0d3-4ab3-9c14-6e7a484e552b" providerId="ADAL" clId="{2AA2F439-9475-4652-BB78-BE638E45B6FD}" dt="2022-02-18T16:58:02.023" v="16438" actId="478"/>
          <ac:picMkLst>
            <pc:docMk/>
            <pc:sldMk cId="2278712799" sldId="818"/>
            <ac:picMk id="144" creationId="{A5AD5748-3250-4243-8BB8-4A0AB14B3C42}"/>
          </ac:picMkLst>
        </pc:picChg>
        <pc:picChg chg="del mod topLvl">
          <ac:chgData name="Pomeranz, Justin" userId="11bf0c07-d0d3-4ab3-9c14-6e7a484e552b" providerId="ADAL" clId="{2AA2F439-9475-4652-BB78-BE638E45B6FD}" dt="2022-02-18T16:58:07.431" v="16442" actId="478"/>
          <ac:picMkLst>
            <pc:docMk/>
            <pc:sldMk cId="2278712799" sldId="818"/>
            <ac:picMk id="145" creationId="{F37744EE-155F-4888-A786-CAC1A7197C5E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47" creationId="{E6B0709C-850D-4ECB-AA5B-BDD2B02AC69A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48" creationId="{279167E4-2129-4B10-A3D9-D641DD627F08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49" creationId="{DB1B1DA3-E58B-4C6D-A13B-DE64517FA6B5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50" creationId="{5BD3AC07-F0D6-4CF1-BB7A-2D2448BD0628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51" creationId="{58F82E03-E6B4-4DF5-81C3-25D5DAA33D7B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52" creationId="{9F419B20-DCB9-4E24-8838-7F7D1D42E4F8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53" creationId="{2DCF3188-23F0-464E-A035-DBCE83584E8B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54" creationId="{92F5A1E3-2F2C-423A-909C-7A56937E434D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55" creationId="{81F98077-6C3B-40EC-B11C-8C60A544CF75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56" creationId="{7E630485-8381-4039-B899-56FD6A871FA2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57" creationId="{F83943B3-FB2C-4717-869A-7E7A5D7CF6BB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58" creationId="{BA91244C-0D18-439C-BC69-055ED707C842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59" creationId="{408E4CD9-96CF-48B2-BE61-0C5422C9F520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60" creationId="{270EBFC1-3B8E-4DBE-A0E5-3F917BCE2715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61" creationId="{FC1C9E75-8A1B-4756-9575-3A39E68C8218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62" creationId="{562FEC38-9EFA-4074-959B-55B39D659A3E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63" creationId="{BDA816F3-F629-4DFA-A32D-D6CEA196C06C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64" creationId="{5D6FA268-8775-4722-B0F5-52BF35F9F9B3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65" creationId="{55D0D27B-748E-4BC1-A727-5C48558E687A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66" creationId="{79DECBD6-63D2-4114-99B0-CD4DA1D70EF1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67" creationId="{768AD02D-D56D-43F6-B274-EE492816AAB0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68" creationId="{28F0024B-0780-43F0-8A5B-01BEC2E03753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69" creationId="{42D04C8F-0DEA-4FDA-B399-63B7422C83D4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70" creationId="{8DBF3D60-03BB-4A7D-94A7-A0AF622393C5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71" creationId="{052FDBC3-F244-4EF0-B8D1-EF91916348D3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72" creationId="{910B5EDC-62F4-42D8-9D51-A60E17E9E6EC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73" creationId="{C9370614-45F5-4D59-93BA-F43A7A614F8D}"/>
          </ac:picMkLst>
        </pc:picChg>
        <pc:picChg chg="mod">
          <ac:chgData name="Pomeranz, Justin" userId="11bf0c07-d0d3-4ab3-9c14-6e7a484e552b" providerId="ADAL" clId="{2AA2F439-9475-4652-BB78-BE638E45B6FD}" dt="2022-02-18T16:58:15.167" v="16446" actId="1076"/>
          <ac:picMkLst>
            <pc:docMk/>
            <pc:sldMk cId="2278712799" sldId="818"/>
            <ac:picMk id="174" creationId="{1752C185-BD02-4D8A-A8C6-C3493C6E6A2B}"/>
          </ac:picMkLst>
        </pc:picChg>
      </pc:sldChg>
      <pc:sldChg chg="addSp delSp modSp mod">
        <pc:chgData name="Pomeranz, Justin" userId="11bf0c07-d0d3-4ab3-9c14-6e7a484e552b" providerId="ADAL" clId="{2AA2F439-9475-4652-BB78-BE638E45B6FD}" dt="2022-02-13T18:51:45.892" v="12958" actId="1036"/>
        <pc:sldMkLst>
          <pc:docMk/>
          <pc:sldMk cId="376414076" sldId="819"/>
        </pc:sldMkLst>
        <pc:spChg chg="del">
          <ac:chgData name="Pomeranz, Justin" userId="11bf0c07-d0d3-4ab3-9c14-6e7a484e552b" providerId="ADAL" clId="{2AA2F439-9475-4652-BB78-BE638E45B6FD}" dt="2022-01-30T18:21:07.481" v="9987" actId="478"/>
          <ac:spMkLst>
            <pc:docMk/>
            <pc:sldMk cId="376414076" sldId="819"/>
            <ac:spMk id="21" creationId="{00000000-0000-0000-0000-000000000000}"/>
          </ac:spMkLst>
        </pc:spChg>
        <pc:spChg chg="del">
          <ac:chgData name="Pomeranz, Justin" userId="11bf0c07-d0d3-4ab3-9c14-6e7a484e552b" providerId="ADAL" clId="{2AA2F439-9475-4652-BB78-BE638E45B6FD}" dt="2022-01-30T18:21:07.481" v="9987" actId="478"/>
          <ac:spMkLst>
            <pc:docMk/>
            <pc:sldMk cId="376414076" sldId="819"/>
            <ac:spMk id="22" creationId="{00000000-0000-0000-0000-000000000000}"/>
          </ac:spMkLst>
        </pc:spChg>
        <pc:spChg chg="del">
          <ac:chgData name="Pomeranz, Justin" userId="11bf0c07-d0d3-4ab3-9c14-6e7a484e552b" providerId="ADAL" clId="{2AA2F439-9475-4652-BB78-BE638E45B6FD}" dt="2022-01-30T18:21:07.481" v="9987" actId="478"/>
          <ac:spMkLst>
            <pc:docMk/>
            <pc:sldMk cId="376414076" sldId="819"/>
            <ac:spMk id="23" creationId="{00000000-0000-0000-0000-000000000000}"/>
          </ac:spMkLst>
        </pc:spChg>
        <pc:spChg chg="del">
          <ac:chgData name="Pomeranz, Justin" userId="11bf0c07-d0d3-4ab3-9c14-6e7a484e552b" providerId="ADAL" clId="{2AA2F439-9475-4652-BB78-BE638E45B6FD}" dt="2022-01-30T18:21:07.481" v="9987" actId="478"/>
          <ac:spMkLst>
            <pc:docMk/>
            <pc:sldMk cId="376414076" sldId="819"/>
            <ac:spMk id="25" creationId="{00000000-0000-0000-0000-000000000000}"/>
          </ac:spMkLst>
        </pc:spChg>
        <pc:spChg chg="del">
          <ac:chgData name="Pomeranz, Justin" userId="11bf0c07-d0d3-4ab3-9c14-6e7a484e552b" providerId="ADAL" clId="{2AA2F439-9475-4652-BB78-BE638E45B6FD}" dt="2022-01-30T18:21:07.481" v="9987" actId="478"/>
          <ac:spMkLst>
            <pc:docMk/>
            <pc:sldMk cId="376414076" sldId="819"/>
            <ac:spMk id="26" creationId="{00000000-0000-0000-0000-000000000000}"/>
          </ac:spMkLst>
        </pc:spChg>
        <pc:spChg chg="del">
          <ac:chgData name="Pomeranz, Justin" userId="11bf0c07-d0d3-4ab3-9c14-6e7a484e552b" providerId="ADAL" clId="{2AA2F439-9475-4652-BB78-BE638E45B6FD}" dt="2022-01-30T18:21:07.481" v="9987" actId="478"/>
          <ac:spMkLst>
            <pc:docMk/>
            <pc:sldMk cId="376414076" sldId="819"/>
            <ac:spMk id="39" creationId="{00000000-0000-0000-0000-000000000000}"/>
          </ac:spMkLst>
        </pc:spChg>
        <pc:spChg chg="del">
          <ac:chgData name="Pomeranz, Justin" userId="11bf0c07-d0d3-4ab3-9c14-6e7a484e552b" providerId="ADAL" clId="{2AA2F439-9475-4652-BB78-BE638E45B6FD}" dt="2022-01-30T18:21:07.481" v="9987" actId="478"/>
          <ac:spMkLst>
            <pc:docMk/>
            <pc:sldMk cId="376414076" sldId="819"/>
            <ac:spMk id="40" creationId="{00000000-0000-0000-0000-000000000000}"/>
          </ac:spMkLst>
        </pc:spChg>
        <pc:spChg chg="add mod">
          <ac:chgData name="Pomeranz, Justin" userId="11bf0c07-d0d3-4ab3-9c14-6e7a484e552b" providerId="ADAL" clId="{2AA2F439-9475-4652-BB78-BE638E45B6FD}" dt="2022-01-30T18:21:08.456" v="9988"/>
          <ac:spMkLst>
            <pc:docMk/>
            <pc:sldMk cId="376414076" sldId="819"/>
            <ac:spMk id="65" creationId="{188D3EBB-12C5-4B22-8ADF-B7CCB6CA6B22}"/>
          </ac:spMkLst>
        </pc:spChg>
        <pc:spChg chg="add mod">
          <ac:chgData name="Pomeranz, Justin" userId="11bf0c07-d0d3-4ab3-9c14-6e7a484e552b" providerId="ADAL" clId="{2AA2F439-9475-4652-BB78-BE638E45B6FD}" dt="2022-01-30T18:21:08.456" v="9988"/>
          <ac:spMkLst>
            <pc:docMk/>
            <pc:sldMk cId="376414076" sldId="819"/>
            <ac:spMk id="66" creationId="{144F20B3-5C0C-430B-82C0-06A4409C0DF4}"/>
          </ac:spMkLst>
        </pc:spChg>
        <pc:spChg chg="add mod">
          <ac:chgData name="Pomeranz, Justin" userId="11bf0c07-d0d3-4ab3-9c14-6e7a484e552b" providerId="ADAL" clId="{2AA2F439-9475-4652-BB78-BE638E45B6FD}" dt="2022-01-30T18:21:08.456" v="9988"/>
          <ac:spMkLst>
            <pc:docMk/>
            <pc:sldMk cId="376414076" sldId="819"/>
            <ac:spMk id="67" creationId="{DF35FB12-55C4-4462-A91E-5BEE74B056F7}"/>
          </ac:spMkLst>
        </pc:spChg>
        <pc:spChg chg="add mod">
          <ac:chgData name="Pomeranz, Justin" userId="11bf0c07-d0d3-4ab3-9c14-6e7a484e552b" providerId="ADAL" clId="{2AA2F439-9475-4652-BB78-BE638E45B6FD}" dt="2022-01-30T18:21:08.456" v="9988"/>
          <ac:spMkLst>
            <pc:docMk/>
            <pc:sldMk cId="376414076" sldId="819"/>
            <ac:spMk id="70" creationId="{5A8C038A-FBCA-43C0-B6E7-CAFBF1302E4C}"/>
          </ac:spMkLst>
        </pc:spChg>
        <pc:spChg chg="add mod">
          <ac:chgData name="Pomeranz, Justin" userId="11bf0c07-d0d3-4ab3-9c14-6e7a484e552b" providerId="ADAL" clId="{2AA2F439-9475-4652-BB78-BE638E45B6FD}" dt="2022-01-30T18:21:08.456" v="9988"/>
          <ac:spMkLst>
            <pc:docMk/>
            <pc:sldMk cId="376414076" sldId="819"/>
            <ac:spMk id="72" creationId="{9C8FF3D1-5313-419A-82B2-D11FDA5BC42C}"/>
          </ac:spMkLst>
        </pc:spChg>
        <pc:spChg chg="add mod">
          <ac:chgData name="Pomeranz, Justin" userId="11bf0c07-d0d3-4ab3-9c14-6e7a484e552b" providerId="ADAL" clId="{2AA2F439-9475-4652-BB78-BE638E45B6FD}" dt="2022-01-30T18:21:08.456" v="9988"/>
          <ac:spMkLst>
            <pc:docMk/>
            <pc:sldMk cId="376414076" sldId="819"/>
            <ac:spMk id="73" creationId="{FCE2215A-E1D7-4A94-A1D6-34DAB1332760}"/>
          </ac:spMkLst>
        </pc:spChg>
        <pc:spChg chg="add mod">
          <ac:chgData name="Pomeranz, Justin" userId="11bf0c07-d0d3-4ab3-9c14-6e7a484e552b" providerId="ADAL" clId="{2AA2F439-9475-4652-BB78-BE638E45B6FD}" dt="2022-01-30T18:21:08.456" v="9988"/>
          <ac:spMkLst>
            <pc:docMk/>
            <pc:sldMk cId="376414076" sldId="819"/>
            <ac:spMk id="74" creationId="{369FED79-895B-40D7-AAC4-BFF008EE96C8}"/>
          </ac:spMkLst>
        </pc:spChg>
        <pc:spChg chg="mod">
          <ac:chgData name="Pomeranz, Justin" userId="11bf0c07-d0d3-4ab3-9c14-6e7a484e552b" providerId="ADAL" clId="{2AA2F439-9475-4652-BB78-BE638E45B6FD}" dt="2022-01-30T18:22:06.705" v="10047" actId="14100"/>
          <ac:spMkLst>
            <pc:docMk/>
            <pc:sldMk cId="376414076" sldId="819"/>
            <ac:spMk id="96" creationId="{4A82E426-9DBC-4FBF-9729-794AFBF7AC3E}"/>
          </ac:spMkLst>
        </pc:sp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35" creationId="{2773188A-568B-490C-9E01-BEE549A91199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47" creationId="{48D99B43-2B0B-4049-9BED-52CAE9FD4373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49" creationId="{5AF80043-6C90-41FA-B346-06993C9425E7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50" creationId="{A35AB105-5641-471F-9E55-DAD873E127A7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51" creationId="{84621A2A-B4ED-4A89-9818-07051BD571A0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52" creationId="{5A094F5A-6873-4796-890B-BFF82E6E46B7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53" creationId="{E69F3C2C-514D-4C4A-ACD8-D48E6E667D99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54" creationId="{97AE2445-43EA-4C2C-9EE0-1C4B2314C597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56" creationId="{3DD6ACF4-1F23-42EB-94AD-8F11C228D4C7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57" creationId="{9B6ED5A1-76B9-4395-BF41-C65F074EFF16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58" creationId="{0C119AF3-AC7D-401C-B9C0-86A2F7E6D027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59" creationId="{233DE7F8-DB90-4AD7-A993-401F9AAA9341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60" creationId="{03E75431-C821-4D8D-A9E6-0951CD917498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61" creationId="{6C0C7D17-61CF-4E63-99CE-D6B2D20886D2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62" creationId="{D0D81C8B-6800-4C38-9548-FB4B6DFB8D90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63" creationId="{ACA0C987-4B58-41C4-AEB4-14DE616B429C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64" creationId="{39E19091-1E92-4279-B4B0-AC2BC6B30F66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68" creationId="{D236B042-E813-4651-B146-C97CE5C34BBD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69" creationId="{C9B8B3A7-1FE0-48AC-9A7B-4F281847626F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71" creationId="{AF2B04AF-5ED5-4704-9A5A-6EF7A6ABFD80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75" creationId="{45F896FA-72BE-4D18-B88A-CD0F06D0B732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76" creationId="{4835A073-231D-4AEB-81D6-574D34148479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77" creationId="{EA90DEAD-697F-4A99-B26C-D0EC2CB9FDD3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78" creationId="{ABCD39D3-51AA-4A3B-9131-85E2B54C010C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79" creationId="{7DFCA4A8-93F6-4B35-A2B5-0FB28521D60B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80" creationId="{E49E19B0-1B7B-4617-867F-51B6A27A3342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81" creationId="{53463526-C3ED-4A7F-8629-848BDC187AD5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82" creationId="{A187CED5-B25E-4152-9953-472256B1ADFE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83" creationId="{0D806850-8AC4-4286-B2AC-1215820383C6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84" creationId="{3E5D77C0-207E-4BFA-8A4A-C08B241E2F39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85" creationId="{ECACAB57-71D7-4F5B-9AD2-0B89C3FBB8F4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86" creationId="{28777135-1D08-4280-862A-1F89EEEA3E5D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87" creationId="{DDDAAAC1-01D7-4C1D-B6EE-123BCF8A0EC5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88" creationId="{80842784-1D30-4190-8807-1E3CA6C8780D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89" creationId="{E2E52723-4E30-4F7F-8471-609B344C5E4E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90" creationId="{CA357BDB-1E33-4B72-BA6C-1F34CF51A875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91" creationId="{7B72F6EA-D3A0-42E3-AD10-3B6ACF426169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92" creationId="{1E3B4682-F0AB-4475-9B02-277089082340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93" creationId="{3F339547-291A-4C7A-AA17-0E0C64A58C3C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94" creationId="{E502582D-405A-4A6C-8C8F-65DF3A2AC695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95" creationId="{B09240AD-2A15-4A8C-9636-141A023D5B16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08" creationId="{87AAC329-3E96-4CEB-B57E-C0AFAF2D3CE5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09" creationId="{CFA02034-289C-4535-A4C4-0BFAB8717C1E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10" creationId="{85CE0A10-9FBF-49CD-94A3-EE2B62204CDF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11" creationId="{A17110F5-A66F-4C78-BA9D-5C40D53908A7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12" creationId="{B1EE8259-8ED1-4364-B9BD-C4DBCDD50EB1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13" creationId="{62F455C7-7D98-460F-8582-D44A92D4A9AE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14" creationId="{96373D1E-E7EA-42D5-B1BD-530A35CD4CFC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15" creationId="{EDB75EC9-BE34-444A-814C-A7E644EC11C4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16" creationId="{4EC01576-2888-4E22-B949-DA91D430BB0C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17" creationId="{231CE195-5F26-467F-8C61-54529632B4D4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18" creationId="{58959609-2F9D-4FAB-90B6-AD045808C2F8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19" creationId="{C47846F7-76CD-4C39-97CC-2963AE9891CC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20" creationId="{39CFA047-3819-44CA-B9CF-900DFD012E7B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21" creationId="{FFFF8A92-AF76-421A-AF04-2350DC94F29B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22" creationId="{9E88F811-B544-4B13-B736-13396C27777E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23" creationId="{6685EA4B-9CEB-42BD-820C-E60EF3BCDF8C}"/>
          </ac:picMkLst>
        </pc:picChg>
        <pc:picChg chg="add mod">
          <ac:chgData name="Pomeranz, Justin" userId="11bf0c07-d0d3-4ab3-9c14-6e7a484e552b" providerId="ADAL" clId="{2AA2F439-9475-4652-BB78-BE638E45B6FD}" dt="2022-01-30T18:21:08.456" v="9988"/>
          <ac:picMkLst>
            <pc:docMk/>
            <pc:sldMk cId="376414076" sldId="819"/>
            <ac:picMk id="124" creationId="{1B5ADEB7-EFFD-4E2C-88BD-999825AE5680}"/>
          </ac:picMkLst>
        </pc:picChg>
        <pc:picChg chg="del">
          <ac:chgData name="Pomeranz, Justin" userId="11bf0c07-d0d3-4ab3-9c14-6e7a484e552b" providerId="ADAL" clId="{2AA2F439-9475-4652-BB78-BE638E45B6FD}" dt="2022-01-30T18:21:07.481" v="9987" actId="478"/>
          <ac:picMkLst>
            <pc:docMk/>
            <pc:sldMk cId="376414076" sldId="819"/>
            <ac:picMk id="1026" creationId="{32D4EDCD-C39D-4C48-B0BA-12AA27CC1669}"/>
          </ac:picMkLst>
        </pc:picChg>
        <pc:cxnChg chg="mod">
          <ac:chgData name="Pomeranz, Justin" userId="11bf0c07-d0d3-4ab3-9c14-6e7a484e552b" providerId="ADAL" clId="{2AA2F439-9475-4652-BB78-BE638E45B6FD}" dt="2022-02-13T18:51:45.892" v="12958" actId="1036"/>
          <ac:cxnSpMkLst>
            <pc:docMk/>
            <pc:sldMk cId="376414076" sldId="819"/>
            <ac:cxnSpMk id="100" creationId="{F0DD64EC-6AD7-42B3-869A-8410ADF8EF51}"/>
          </ac:cxnSpMkLst>
        </pc:cxnChg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1979949875" sldId="820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2442075005" sldId="821"/>
        </pc:sldMkLst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2629923431" sldId="822"/>
        </pc:sldMkLst>
      </pc:sldChg>
      <pc:sldChg chg="modSp add del mod ord">
        <pc:chgData name="Pomeranz, Justin" userId="11bf0c07-d0d3-4ab3-9c14-6e7a484e552b" providerId="ADAL" clId="{2AA2F439-9475-4652-BB78-BE638E45B6FD}" dt="2022-02-19T19:02:32.159" v="24213" actId="47"/>
        <pc:sldMkLst>
          <pc:docMk/>
          <pc:sldMk cId="745104344" sldId="823"/>
        </pc:sldMkLst>
        <pc:spChg chg="mod">
          <ac:chgData name="Pomeranz, Justin" userId="11bf0c07-d0d3-4ab3-9c14-6e7a484e552b" providerId="ADAL" clId="{2AA2F439-9475-4652-BB78-BE638E45B6FD}" dt="2022-02-14T18:53:48.606" v="13833" actId="20577"/>
          <ac:spMkLst>
            <pc:docMk/>
            <pc:sldMk cId="745104344" sldId="823"/>
            <ac:spMk id="2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1-30T18:48:21.135" v="11143" actId="1036"/>
          <ac:spMkLst>
            <pc:docMk/>
            <pc:sldMk cId="745104344" sldId="823"/>
            <ac:spMk id="89" creationId="{CA3779FD-1DC2-4867-B5F3-E24E5819826B}"/>
          </ac:spMkLst>
        </pc:spChg>
        <pc:spChg chg="mod">
          <ac:chgData name="Pomeranz, Justin" userId="11bf0c07-d0d3-4ab3-9c14-6e7a484e552b" providerId="ADAL" clId="{2AA2F439-9475-4652-BB78-BE638E45B6FD}" dt="2022-02-13T18:55:04.377" v="13092" actId="1035"/>
          <ac:spMkLst>
            <pc:docMk/>
            <pc:sldMk cId="745104344" sldId="823"/>
            <ac:spMk id="98" creationId="{D484EC51-66DC-4275-83DF-F0830BC0CB3C}"/>
          </ac:spMkLst>
        </pc:spChg>
        <pc:spChg chg="mod">
          <ac:chgData name="Pomeranz, Justin" userId="11bf0c07-d0d3-4ab3-9c14-6e7a484e552b" providerId="ADAL" clId="{2AA2F439-9475-4652-BB78-BE638E45B6FD}" dt="2022-02-13T16:09:44.053" v="12795" actId="1038"/>
          <ac:spMkLst>
            <pc:docMk/>
            <pc:sldMk cId="745104344" sldId="823"/>
            <ac:spMk id="99" creationId="{40E147E3-867C-413C-AD64-82623AE2D1AA}"/>
          </ac:spMkLst>
        </pc:spChg>
        <pc:spChg chg="mod">
          <ac:chgData name="Pomeranz, Justin" userId="11bf0c07-d0d3-4ab3-9c14-6e7a484e552b" providerId="ADAL" clId="{2AA2F439-9475-4652-BB78-BE638E45B6FD}" dt="2022-02-13T16:09:41.141" v="12781" actId="1038"/>
          <ac:spMkLst>
            <pc:docMk/>
            <pc:sldMk cId="745104344" sldId="823"/>
            <ac:spMk id="102" creationId="{E1C28A26-F9CE-4E06-A12E-811FCEE87E7C}"/>
          </ac:spMkLst>
        </pc:spChg>
        <pc:spChg chg="mod">
          <ac:chgData name="Pomeranz, Justin" userId="11bf0c07-d0d3-4ab3-9c14-6e7a484e552b" providerId="ADAL" clId="{2AA2F439-9475-4652-BB78-BE638E45B6FD}" dt="2022-02-13T16:09:41.141" v="12781" actId="1038"/>
          <ac:spMkLst>
            <pc:docMk/>
            <pc:sldMk cId="745104344" sldId="823"/>
            <ac:spMk id="103" creationId="{2E757205-33D2-47A3-98C2-40CE2CAEFC1A}"/>
          </ac:spMkLst>
        </pc:spChg>
        <pc:spChg chg="mod">
          <ac:chgData name="Pomeranz, Justin" userId="11bf0c07-d0d3-4ab3-9c14-6e7a484e552b" providerId="ADAL" clId="{2AA2F439-9475-4652-BB78-BE638E45B6FD}" dt="2022-02-13T16:09:41.141" v="12781" actId="1038"/>
          <ac:spMkLst>
            <pc:docMk/>
            <pc:sldMk cId="745104344" sldId="823"/>
            <ac:spMk id="105" creationId="{AA6E808F-BF76-41AA-8CF4-5F282D6F2279}"/>
          </ac:spMkLst>
        </pc:spChg>
        <pc:spChg chg="mod">
          <ac:chgData name="Pomeranz, Justin" userId="11bf0c07-d0d3-4ab3-9c14-6e7a484e552b" providerId="ADAL" clId="{2AA2F439-9475-4652-BB78-BE638E45B6FD}" dt="2022-02-13T16:09:41.141" v="12781" actId="1038"/>
          <ac:spMkLst>
            <pc:docMk/>
            <pc:sldMk cId="745104344" sldId="823"/>
            <ac:spMk id="115" creationId="{6CE4E788-C315-4ABC-B2C1-086C4DB13EAE}"/>
          </ac:spMkLst>
        </pc:spChg>
        <pc:spChg chg="mod">
          <ac:chgData name="Pomeranz, Justin" userId="11bf0c07-d0d3-4ab3-9c14-6e7a484e552b" providerId="ADAL" clId="{2AA2F439-9475-4652-BB78-BE638E45B6FD}" dt="2022-02-13T16:09:41.141" v="12781" actId="1038"/>
          <ac:spMkLst>
            <pc:docMk/>
            <pc:sldMk cId="745104344" sldId="823"/>
            <ac:spMk id="116" creationId="{E12BA65A-8DB1-4A55-B94C-4F0B7649E4F2}"/>
          </ac:spMkLst>
        </pc:spChg>
        <pc:picChg chg="mod">
          <ac:chgData name="Pomeranz, Justin" userId="11bf0c07-d0d3-4ab3-9c14-6e7a484e552b" providerId="ADAL" clId="{2AA2F439-9475-4652-BB78-BE638E45B6FD}" dt="2022-01-30T18:48:33.740" v="11149" actId="1076"/>
          <ac:picMkLst>
            <pc:docMk/>
            <pc:sldMk cId="745104344" sldId="823"/>
            <ac:picMk id="54" creationId="{E3206FF0-D001-4D9E-AFC7-820288DF314D}"/>
          </ac:picMkLst>
        </pc:picChg>
        <pc:picChg chg="mod">
          <ac:chgData name="Pomeranz, Justin" userId="11bf0c07-d0d3-4ab3-9c14-6e7a484e552b" providerId="ADAL" clId="{2AA2F439-9475-4652-BB78-BE638E45B6FD}" dt="2022-01-30T18:48:26.189" v="11146" actId="1076"/>
          <ac:picMkLst>
            <pc:docMk/>
            <pc:sldMk cId="745104344" sldId="823"/>
            <ac:picMk id="95" creationId="{71037073-9449-4998-9E12-767E0981437E}"/>
          </ac:picMkLst>
        </pc:picChg>
        <pc:picChg chg="mod">
          <ac:chgData name="Pomeranz, Justin" userId="11bf0c07-d0d3-4ab3-9c14-6e7a484e552b" providerId="ADAL" clId="{2AA2F439-9475-4652-BB78-BE638E45B6FD}" dt="2022-01-30T18:48:31.001" v="11148" actId="1076"/>
          <ac:picMkLst>
            <pc:docMk/>
            <pc:sldMk cId="745104344" sldId="823"/>
            <ac:picMk id="96" creationId="{7EA7FFD1-25B3-4D77-B120-BF5018E6E0E9}"/>
          </ac:picMkLst>
        </pc:picChg>
        <pc:picChg chg="mod">
          <ac:chgData name="Pomeranz, Justin" userId="11bf0c07-d0d3-4ab3-9c14-6e7a484e552b" providerId="ADAL" clId="{2AA2F439-9475-4652-BB78-BE638E45B6FD}" dt="2022-01-30T18:48:28.591" v="11147" actId="1076"/>
          <ac:picMkLst>
            <pc:docMk/>
            <pc:sldMk cId="745104344" sldId="823"/>
            <ac:picMk id="97" creationId="{A603BA99-AE9D-4D0B-826B-A417CB574F32}"/>
          </ac:picMkLst>
        </pc:picChg>
        <pc:cxnChg chg="mod">
          <ac:chgData name="Pomeranz, Justin" userId="11bf0c07-d0d3-4ab3-9c14-6e7a484e552b" providerId="ADAL" clId="{2AA2F439-9475-4652-BB78-BE638E45B6FD}" dt="2022-02-13T16:09:41.141" v="12781" actId="1038"/>
          <ac:cxnSpMkLst>
            <pc:docMk/>
            <pc:sldMk cId="745104344" sldId="823"/>
            <ac:cxnSpMk id="15" creationId="{C99E9F71-40C0-41F7-8A24-FE3B0709D760}"/>
          </ac:cxnSpMkLst>
        </pc:cxnChg>
        <pc:cxnChg chg="mod">
          <ac:chgData name="Pomeranz, Justin" userId="11bf0c07-d0d3-4ab3-9c14-6e7a484e552b" providerId="ADAL" clId="{2AA2F439-9475-4652-BB78-BE638E45B6FD}" dt="2022-02-13T18:54:17.034" v="13059" actId="1036"/>
          <ac:cxnSpMkLst>
            <pc:docMk/>
            <pc:sldMk cId="745104344" sldId="823"/>
            <ac:cxnSpMk id="87" creationId="{F233E46D-3FC2-4314-9E20-CCA14773F6AC}"/>
          </ac:cxnSpMkLst>
        </pc:cxnChg>
        <pc:cxnChg chg="mod">
          <ac:chgData name="Pomeranz, Justin" userId="11bf0c07-d0d3-4ab3-9c14-6e7a484e552b" providerId="ADAL" clId="{2AA2F439-9475-4652-BB78-BE638E45B6FD}" dt="2022-02-13T18:54:12.057" v="13055" actId="1036"/>
          <ac:cxnSpMkLst>
            <pc:docMk/>
            <pc:sldMk cId="745104344" sldId="823"/>
            <ac:cxnSpMk id="100" creationId="{0A9DB28B-45DE-494D-8F13-95D5400B0238}"/>
          </ac:cxnSpMkLst>
        </pc:cxnChg>
        <pc:cxnChg chg="mod">
          <ac:chgData name="Pomeranz, Justin" userId="11bf0c07-d0d3-4ab3-9c14-6e7a484e552b" providerId="ADAL" clId="{2AA2F439-9475-4652-BB78-BE638E45B6FD}" dt="2022-02-13T16:09:41.141" v="12781" actId="1038"/>
          <ac:cxnSpMkLst>
            <pc:docMk/>
            <pc:sldMk cId="745104344" sldId="823"/>
            <ac:cxnSpMk id="101" creationId="{C210BAED-A018-47DA-8B0F-8726724CC6C0}"/>
          </ac:cxnSpMkLst>
        </pc:cxnChg>
        <pc:cxnChg chg="mod">
          <ac:chgData name="Pomeranz, Justin" userId="11bf0c07-d0d3-4ab3-9c14-6e7a484e552b" providerId="ADAL" clId="{2AA2F439-9475-4652-BB78-BE638E45B6FD}" dt="2022-02-13T16:09:41.141" v="12781" actId="1038"/>
          <ac:cxnSpMkLst>
            <pc:docMk/>
            <pc:sldMk cId="745104344" sldId="823"/>
            <ac:cxnSpMk id="106" creationId="{EAC2BF16-B374-414A-B849-B06A26557A7D}"/>
          </ac:cxnSpMkLst>
        </pc:cxnChg>
        <pc:cxnChg chg="mod">
          <ac:chgData name="Pomeranz, Justin" userId="11bf0c07-d0d3-4ab3-9c14-6e7a484e552b" providerId="ADAL" clId="{2AA2F439-9475-4652-BB78-BE638E45B6FD}" dt="2022-02-13T16:09:41.141" v="12781" actId="1038"/>
          <ac:cxnSpMkLst>
            <pc:docMk/>
            <pc:sldMk cId="745104344" sldId="823"/>
            <ac:cxnSpMk id="107" creationId="{EF2FDA3D-AB75-4A83-9EDA-F1CB149A7C82}"/>
          </ac:cxnSpMkLst>
        </pc:cxnChg>
        <pc:cxnChg chg="mod">
          <ac:chgData name="Pomeranz, Justin" userId="11bf0c07-d0d3-4ab3-9c14-6e7a484e552b" providerId="ADAL" clId="{2AA2F439-9475-4652-BB78-BE638E45B6FD}" dt="2022-02-13T16:09:41.141" v="12781" actId="1038"/>
          <ac:cxnSpMkLst>
            <pc:docMk/>
            <pc:sldMk cId="745104344" sldId="823"/>
            <ac:cxnSpMk id="108" creationId="{46CFC9B6-CBEE-4976-BA7E-9B48349E989F}"/>
          </ac:cxnSpMkLst>
        </pc:cxnChg>
      </pc:sldChg>
      <pc:sldChg chg="add del">
        <pc:chgData name="Pomeranz, Justin" userId="11bf0c07-d0d3-4ab3-9c14-6e7a484e552b" providerId="ADAL" clId="{2AA2F439-9475-4652-BB78-BE638E45B6FD}" dt="2022-01-30T18:52:51.825" v="11363" actId="47"/>
        <pc:sldMkLst>
          <pc:docMk/>
          <pc:sldMk cId="3271666482" sldId="825"/>
        </pc:sldMkLst>
      </pc:sldChg>
      <pc:sldChg chg="del">
        <pc:chgData name="Pomeranz, Justin" userId="11bf0c07-d0d3-4ab3-9c14-6e7a484e552b" providerId="ADAL" clId="{2AA2F439-9475-4652-BB78-BE638E45B6FD}" dt="2022-01-30T17:55:38.890" v="9057" actId="47"/>
        <pc:sldMkLst>
          <pc:docMk/>
          <pc:sldMk cId="3887871604" sldId="827"/>
        </pc:sldMkLst>
      </pc:sldChg>
      <pc:sldChg chg="addSp delSp modSp add del mod ord">
        <pc:chgData name="Pomeranz, Justin" userId="11bf0c07-d0d3-4ab3-9c14-6e7a484e552b" providerId="ADAL" clId="{2AA2F439-9475-4652-BB78-BE638E45B6FD}" dt="2022-02-14T19:07:40.720" v="14444" actId="20577"/>
        <pc:sldMkLst>
          <pc:docMk/>
          <pc:sldMk cId="2297068841" sldId="828"/>
        </pc:sldMkLst>
        <pc:spChg chg="mod">
          <ac:chgData name="Pomeranz, Justin" userId="11bf0c07-d0d3-4ab3-9c14-6e7a484e552b" providerId="ADAL" clId="{2AA2F439-9475-4652-BB78-BE638E45B6FD}" dt="2022-02-14T19:07:02.102" v="14377" actId="1035"/>
          <ac:spMkLst>
            <pc:docMk/>
            <pc:sldMk cId="2297068841" sldId="828"/>
            <ac:spMk id="2" creationId="{00000000-0000-0000-0000-000000000000}"/>
          </ac:spMkLst>
        </pc:spChg>
        <pc:spChg chg="del mod">
          <ac:chgData name="Pomeranz, Justin" userId="11bf0c07-d0d3-4ab3-9c14-6e7a484e552b" providerId="ADAL" clId="{2AA2F439-9475-4652-BB78-BE638E45B6FD}" dt="2022-01-30T18:50:55.638" v="11204" actId="478"/>
          <ac:spMkLst>
            <pc:docMk/>
            <pc:sldMk cId="2297068841" sldId="828"/>
            <ac:spMk id="6" creationId="{44F717BF-A9C8-46F6-BC68-6916624C3976}"/>
          </ac:spMkLst>
        </pc:spChg>
        <pc:spChg chg="del mod">
          <ac:chgData name="Pomeranz, Justin" userId="11bf0c07-d0d3-4ab3-9c14-6e7a484e552b" providerId="ADAL" clId="{2AA2F439-9475-4652-BB78-BE638E45B6FD}" dt="2022-01-30T18:50:55.638" v="11204" actId="478"/>
          <ac:spMkLst>
            <pc:docMk/>
            <pc:sldMk cId="2297068841" sldId="828"/>
            <ac:spMk id="7" creationId="{375C6654-8394-48B3-B0AA-E0F745B6A3FC}"/>
          </ac:spMkLst>
        </pc:spChg>
        <pc:spChg chg="add mod">
          <ac:chgData name="Pomeranz, Justin" userId="11bf0c07-d0d3-4ab3-9c14-6e7a484e552b" providerId="ADAL" clId="{2AA2F439-9475-4652-BB78-BE638E45B6FD}" dt="2022-02-14T19:07:40.720" v="14444" actId="20577"/>
          <ac:spMkLst>
            <pc:docMk/>
            <pc:sldMk cId="2297068841" sldId="828"/>
            <ac:spMk id="8" creationId="{36B8E668-3F99-4787-A853-6C05C248C6FA}"/>
          </ac:spMkLst>
        </pc:spChg>
        <pc:picChg chg="del mod">
          <ac:chgData name="Pomeranz, Justin" userId="11bf0c07-d0d3-4ab3-9c14-6e7a484e552b" providerId="ADAL" clId="{2AA2F439-9475-4652-BB78-BE638E45B6FD}" dt="2022-01-30T18:50:55.638" v="11204" actId="478"/>
          <ac:picMkLst>
            <pc:docMk/>
            <pc:sldMk cId="2297068841" sldId="828"/>
            <ac:picMk id="4" creationId="{A4ABE3B2-05A4-4BC7-802C-3EE41C978C68}"/>
          </ac:picMkLst>
        </pc:picChg>
        <pc:picChg chg="mod">
          <ac:chgData name="Pomeranz, Justin" userId="11bf0c07-d0d3-4ab3-9c14-6e7a484e552b" providerId="ADAL" clId="{2AA2F439-9475-4652-BB78-BE638E45B6FD}" dt="2022-02-13T19:01:29.001" v="13394" actId="14100"/>
          <ac:picMkLst>
            <pc:docMk/>
            <pc:sldMk cId="2297068841" sldId="828"/>
            <ac:picMk id="5" creationId="{4C330F53-C611-42BF-8C89-8F3CD5F2034A}"/>
          </ac:picMkLst>
        </pc:picChg>
        <pc:picChg chg="del mod">
          <ac:chgData name="Pomeranz, Justin" userId="11bf0c07-d0d3-4ab3-9c14-6e7a484e552b" providerId="ADAL" clId="{2AA2F439-9475-4652-BB78-BE638E45B6FD}" dt="2022-01-30T18:50:55.638" v="11204" actId="478"/>
          <ac:picMkLst>
            <pc:docMk/>
            <pc:sldMk cId="2297068841" sldId="828"/>
            <ac:picMk id="3074" creationId="{3322E680-EB83-4168-8D55-20CEC863BEC4}"/>
          </ac:picMkLst>
        </pc:picChg>
      </pc:sldChg>
      <pc:sldChg chg="add del">
        <pc:chgData name="Pomeranz, Justin" userId="11bf0c07-d0d3-4ab3-9c14-6e7a484e552b" providerId="ADAL" clId="{2AA2F439-9475-4652-BB78-BE638E45B6FD}" dt="2022-01-30T18:52:53.699" v="11364" actId="47"/>
        <pc:sldMkLst>
          <pc:docMk/>
          <pc:sldMk cId="1913708024" sldId="829"/>
        </pc:sldMkLst>
      </pc:sldChg>
      <pc:sldChg chg="add del">
        <pc:chgData name="Pomeranz, Justin" userId="11bf0c07-d0d3-4ab3-9c14-6e7a484e552b" providerId="ADAL" clId="{2AA2F439-9475-4652-BB78-BE638E45B6FD}" dt="2022-01-30T18:52:54.638" v="11365" actId="47"/>
        <pc:sldMkLst>
          <pc:docMk/>
          <pc:sldMk cId="2240950207" sldId="830"/>
        </pc:sldMkLst>
      </pc:sldChg>
      <pc:sldChg chg="del">
        <pc:chgData name="Pomeranz, Justin" userId="11bf0c07-d0d3-4ab3-9c14-6e7a484e552b" providerId="ADAL" clId="{2AA2F439-9475-4652-BB78-BE638E45B6FD}" dt="2022-01-30T17:55:38.890" v="9057" actId="47"/>
        <pc:sldMkLst>
          <pc:docMk/>
          <pc:sldMk cId="3858446956" sldId="831"/>
        </pc:sldMkLst>
      </pc:sldChg>
      <pc:sldChg chg="addSp delSp modSp del mod">
        <pc:chgData name="Pomeranz, Justin" userId="11bf0c07-d0d3-4ab3-9c14-6e7a484e552b" providerId="ADAL" clId="{2AA2F439-9475-4652-BB78-BE638E45B6FD}" dt="2022-02-14T19:02:18.875" v="13979" actId="47"/>
        <pc:sldMkLst>
          <pc:docMk/>
          <pc:sldMk cId="336973439" sldId="832"/>
        </pc:sldMkLst>
        <pc:spChg chg="mod">
          <ac:chgData name="Pomeranz, Justin" userId="11bf0c07-d0d3-4ab3-9c14-6e7a484e552b" providerId="ADAL" clId="{2AA2F439-9475-4652-BB78-BE638E45B6FD}" dt="2022-02-14T18:59:57.503" v="13866" actId="14100"/>
          <ac:spMkLst>
            <pc:docMk/>
            <pc:sldMk cId="336973439" sldId="832"/>
            <ac:spMk id="2" creationId="{00000000-0000-0000-0000-000000000000}"/>
          </ac:spMkLst>
        </pc:spChg>
        <pc:spChg chg="add del">
          <ac:chgData name="Pomeranz, Justin" userId="11bf0c07-d0d3-4ab3-9c14-6e7a484e552b" providerId="ADAL" clId="{2AA2F439-9475-4652-BB78-BE638E45B6FD}" dt="2022-02-13T19:02:08.097" v="13406" actId="478"/>
          <ac:spMkLst>
            <pc:docMk/>
            <pc:sldMk cId="336973439" sldId="832"/>
            <ac:spMk id="3" creationId="{45E01F63-312A-4CB8-BCCF-60255550D012}"/>
          </ac:spMkLst>
        </pc:spChg>
        <pc:spChg chg="add del mod">
          <ac:chgData name="Pomeranz, Justin" userId="11bf0c07-d0d3-4ab3-9c14-6e7a484e552b" providerId="ADAL" clId="{2AA2F439-9475-4652-BB78-BE638E45B6FD}" dt="2022-02-13T19:02:02.169" v="13403" actId="478"/>
          <ac:spMkLst>
            <pc:docMk/>
            <pc:sldMk cId="336973439" sldId="832"/>
            <ac:spMk id="12" creationId="{6EF417B5-FDEF-4E8C-B59A-33D867A5E225}"/>
          </ac:spMkLst>
        </pc:spChg>
        <pc:spChg chg="add del">
          <ac:chgData name="Pomeranz, Justin" userId="11bf0c07-d0d3-4ab3-9c14-6e7a484e552b" providerId="ADAL" clId="{2AA2F439-9475-4652-BB78-BE638E45B6FD}" dt="2022-01-30T18:47:54.388" v="11103" actId="478"/>
          <ac:spMkLst>
            <pc:docMk/>
            <pc:sldMk cId="336973439" sldId="832"/>
            <ac:spMk id="26" creationId="{4A9157DE-3220-4228-807B-E12C6C20FBFC}"/>
          </ac:spMkLst>
        </pc:spChg>
        <pc:spChg chg="add del">
          <ac:chgData name="Pomeranz, Justin" userId="11bf0c07-d0d3-4ab3-9c14-6e7a484e552b" providerId="ADAL" clId="{2AA2F439-9475-4652-BB78-BE638E45B6FD}" dt="2022-02-13T19:02:09.423" v="13407" actId="478"/>
          <ac:spMkLst>
            <pc:docMk/>
            <pc:sldMk cId="336973439" sldId="832"/>
            <ac:spMk id="27" creationId="{EC7AC3BB-E69B-4199-B452-B2E872E342D9}"/>
          </ac:spMkLst>
        </pc:spChg>
        <pc:spChg chg="del">
          <ac:chgData name="Pomeranz, Justin" userId="11bf0c07-d0d3-4ab3-9c14-6e7a484e552b" providerId="ADAL" clId="{2AA2F439-9475-4652-BB78-BE638E45B6FD}" dt="2022-01-30T18:46:01.896" v="10980" actId="478"/>
          <ac:spMkLst>
            <pc:docMk/>
            <pc:sldMk cId="336973439" sldId="832"/>
            <ac:spMk id="39" creationId="{0B62F69A-DBAD-4347-808D-CB2D02FA3A21}"/>
          </ac:spMkLst>
        </pc:spChg>
        <pc:spChg chg="add del mod">
          <ac:chgData name="Pomeranz, Justin" userId="11bf0c07-d0d3-4ab3-9c14-6e7a484e552b" providerId="ADAL" clId="{2AA2F439-9475-4652-BB78-BE638E45B6FD}" dt="2022-02-13T19:02:03.271" v="13404" actId="478"/>
          <ac:spMkLst>
            <pc:docMk/>
            <pc:sldMk cId="336973439" sldId="832"/>
            <ac:spMk id="45" creationId="{847ED38F-2A39-419C-BB06-B93AC83EF4A8}"/>
          </ac:spMkLst>
        </pc:spChg>
        <pc:spChg chg="del mod">
          <ac:chgData name="Pomeranz, Justin" userId="11bf0c07-d0d3-4ab3-9c14-6e7a484e552b" providerId="ADAL" clId="{2AA2F439-9475-4652-BB78-BE638E45B6FD}" dt="2022-01-30T18:45:18.890" v="10929" actId="478"/>
          <ac:spMkLst>
            <pc:docMk/>
            <pc:sldMk cId="336973439" sldId="832"/>
            <ac:spMk id="47" creationId="{39A6AB4D-CDA7-4F18-8073-E966AB5402FF}"/>
          </ac:spMkLst>
        </pc:spChg>
        <pc:spChg chg="del mod">
          <ac:chgData name="Pomeranz, Justin" userId="11bf0c07-d0d3-4ab3-9c14-6e7a484e552b" providerId="ADAL" clId="{2AA2F439-9475-4652-BB78-BE638E45B6FD}" dt="2022-01-30T18:45:18.176" v="10928" actId="478"/>
          <ac:spMkLst>
            <pc:docMk/>
            <pc:sldMk cId="336973439" sldId="832"/>
            <ac:spMk id="48" creationId="{F93AC9BB-C529-40F3-B963-CFC15FB33D34}"/>
          </ac:spMkLst>
        </pc:spChg>
        <pc:spChg chg="mod">
          <ac:chgData name="Pomeranz, Justin" userId="11bf0c07-d0d3-4ab3-9c14-6e7a484e552b" providerId="ADAL" clId="{2AA2F439-9475-4652-BB78-BE638E45B6FD}" dt="2022-01-30T18:47:56.172" v="11109" actId="1076"/>
          <ac:spMkLst>
            <pc:docMk/>
            <pc:sldMk cId="336973439" sldId="832"/>
            <ac:spMk id="98" creationId="{D484EC51-66DC-4275-83DF-F0830BC0CB3C}"/>
          </ac:spMkLst>
        </pc:spChg>
        <pc:grpChg chg="mod">
          <ac:chgData name="Pomeranz, Justin" userId="11bf0c07-d0d3-4ab3-9c14-6e7a484e552b" providerId="ADAL" clId="{2AA2F439-9475-4652-BB78-BE638E45B6FD}" dt="2022-01-30T18:47:54.028" v="11102" actId="1076"/>
          <ac:grpSpMkLst>
            <pc:docMk/>
            <pc:sldMk cId="336973439" sldId="832"/>
            <ac:grpSpMk id="44" creationId="{5C74A8ED-3215-45EE-B52E-FB8F540DC2CF}"/>
          </ac:grpSpMkLst>
        </pc:grpChg>
        <pc:grpChg chg="add del mod">
          <ac:chgData name="Pomeranz, Justin" userId="11bf0c07-d0d3-4ab3-9c14-6e7a484e552b" providerId="ADAL" clId="{2AA2F439-9475-4652-BB78-BE638E45B6FD}" dt="2022-02-13T19:02:10.328" v="13408" actId="478"/>
          <ac:grpSpMkLst>
            <pc:docMk/>
            <pc:sldMk cId="336973439" sldId="832"/>
            <ac:grpSpMk id="49" creationId="{D9ED8481-ACB2-4A48-9119-13F1C49A55F4}"/>
          </ac:grpSpMkLst>
        </pc:grpChg>
        <pc:picChg chg="del">
          <ac:chgData name="Pomeranz, Justin" userId="11bf0c07-d0d3-4ab3-9c14-6e7a484e552b" providerId="ADAL" clId="{2AA2F439-9475-4652-BB78-BE638E45B6FD}" dt="2022-01-30T18:43:52.231" v="10755" actId="478"/>
          <ac:picMkLst>
            <pc:docMk/>
            <pc:sldMk cId="336973439" sldId="832"/>
            <ac:picMk id="5" creationId="{4B9045B4-EEB9-4957-91E4-283BCE879115}"/>
          </ac:picMkLst>
        </pc:picChg>
        <pc:picChg chg="add del mod ord">
          <ac:chgData name="Pomeranz, Justin" userId="11bf0c07-d0d3-4ab3-9c14-6e7a484e552b" providerId="ADAL" clId="{2AA2F439-9475-4652-BB78-BE638E45B6FD}" dt="2022-01-30T18:47:58.505" v="11115" actId="478"/>
          <ac:picMkLst>
            <pc:docMk/>
            <pc:sldMk cId="336973439" sldId="832"/>
            <ac:picMk id="6" creationId="{550ED201-DAD0-41E4-8FC8-6A2566A74183}"/>
          </ac:picMkLst>
        </pc:picChg>
        <pc:cxnChg chg="mod">
          <ac:chgData name="Pomeranz, Justin" userId="11bf0c07-d0d3-4ab3-9c14-6e7a484e552b" providerId="ADAL" clId="{2AA2F439-9475-4652-BB78-BE638E45B6FD}" dt="2022-02-13T18:54:25.499" v="13062" actId="1036"/>
          <ac:cxnSpMkLst>
            <pc:docMk/>
            <pc:sldMk cId="336973439" sldId="832"/>
            <ac:cxnSpMk id="19" creationId="{6FC5248B-BF2B-44AB-A0DA-B7463F5308B0}"/>
          </ac:cxnSpMkLst>
        </pc:cxnChg>
        <pc:cxnChg chg="del">
          <ac:chgData name="Pomeranz, Justin" userId="11bf0c07-d0d3-4ab3-9c14-6e7a484e552b" providerId="ADAL" clId="{2AA2F439-9475-4652-BB78-BE638E45B6FD}" dt="2022-02-13T19:02:06.649" v="13405" actId="478"/>
          <ac:cxnSpMkLst>
            <pc:docMk/>
            <pc:sldMk cId="336973439" sldId="832"/>
            <ac:cxnSpMk id="28" creationId="{5473619D-AC88-49D5-A17E-EB378A4F4002}"/>
          </ac:cxnSpMkLst>
        </pc:cxnChg>
        <pc:cxnChg chg="mod">
          <ac:chgData name="Pomeranz, Justin" userId="11bf0c07-d0d3-4ab3-9c14-6e7a484e552b" providerId="ADAL" clId="{2AA2F439-9475-4652-BB78-BE638E45B6FD}" dt="2022-02-13T18:54:28.994" v="13065" actId="1036"/>
          <ac:cxnSpMkLst>
            <pc:docMk/>
            <pc:sldMk cId="336973439" sldId="832"/>
            <ac:cxnSpMk id="30" creationId="{EBF15693-EB43-4324-ABED-6D570B12D892}"/>
          </ac:cxnSpMkLst>
        </pc:cxnChg>
      </pc:sldChg>
      <pc:sldChg chg="addSp delSp modSp add del mod">
        <pc:chgData name="Pomeranz, Justin" userId="11bf0c07-d0d3-4ab3-9c14-6e7a484e552b" providerId="ADAL" clId="{2AA2F439-9475-4652-BB78-BE638E45B6FD}" dt="2022-01-28T19:57:32.111" v="2870" actId="47"/>
        <pc:sldMkLst>
          <pc:docMk/>
          <pc:sldMk cId="1336157329" sldId="833"/>
        </pc:sldMkLst>
        <pc:spChg chg="del mod modVis">
          <ac:chgData name="Pomeranz, Justin" userId="11bf0c07-d0d3-4ab3-9c14-6e7a484e552b" providerId="ADAL" clId="{2AA2F439-9475-4652-BB78-BE638E45B6FD}" dt="2022-01-28T19:56:39.833" v="2862" actId="478"/>
          <ac:spMkLst>
            <pc:docMk/>
            <pc:sldMk cId="1336157329" sldId="833"/>
            <ac:spMk id="2" creationId="{064692EA-449B-41C8-9C77-CE55CF96AF9D}"/>
          </ac:spMkLst>
        </pc:spChg>
        <pc:spChg chg="del mod modVis">
          <ac:chgData name="Pomeranz, Justin" userId="11bf0c07-d0d3-4ab3-9c14-6e7a484e552b" providerId="ADAL" clId="{2AA2F439-9475-4652-BB78-BE638E45B6FD}" dt="2022-01-28T19:56:48.718" v="2864" actId="478"/>
          <ac:spMkLst>
            <pc:docMk/>
            <pc:sldMk cId="1336157329" sldId="833"/>
            <ac:spMk id="4" creationId="{F18FCA03-274F-4B70-8BBB-1D193F71D3D7}"/>
          </ac:spMkLst>
        </pc:spChg>
        <pc:spChg chg="add del mod">
          <ac:chgData name="Pomeranz, Justin" userId="11bf0c07-d0d3-4ab3-9c14-6e7a484e552b" providerId="ADAL" clId="{2AA2F439-9475-4652-BB78-BE638E45B6FD}" dt="2022-01-28T19:56:41.101" v="2863" actId="478"/>
          <ac:spMkLst>
            <pc:docMk/>
            <pc:sldMk cId="1336157329" sldId="833"/>
            <ac:spMk id="5" creationId="{44113E5C-2EDE-4BEC-ACEF-4A419922903E}"/>
          </ac:spMkLst>
        </pc:spChg>
        <pc:spChg chg="del mod modVis">
          <ac:chgData name="Pomeranz, Justin" userId="11bf0c07-d0d3-4ab3-9c14-6e7a484e552b" providerId="ADAL" clId="{2AA2F439-9475-4652-BB78-BE638E45B6FD}" dt="2022-01-28T19:56:52.428" v="2866" actId="478"/>
          <ac:spMkLst>
            <pc:docMk/>
            <pc:sldMk cId="1336157329" sldId="833"/>
            <ac:spMk id="11" creationId="{0671A8AE-40A1-4631-A6B8-581AFF065482}"/>
          </ac:spMkLst>
        </pc:spChg>
        <pc:spChg chg="del mod modVis">
          <ac:chgData name="Pomeranz, Justin" userId="11bf0c07-d0d3-4ab3-9c14-6e7a484e552b" providerId="ADAL" clId="{2AA2F439-9475-4652-BB78-BE638E45B6FD}" dt="2022-01-28T19:56:50.605" v="2865" actId="478"/>
          <ac:spMkLst>
            <pc:docMk/>
            <pc:sldMk cId="1336157329" sldId="833"/>
            <ac:spMk id="13" creationId="{AB58EF07-17C2-48CF-ABB0-EEF1F17CB8F0}"/>
          </ac:spMkLst>
        </pc:spChg>
        <pc:spChg chg="mod ord modVis">
          <ac:chgData name="Pomeranz, Justin" userId="11bf0c07-d0d3-4ab3-9c14-6e7a484e552b" providerId="ADAL" clId="{2AA2F439-9475-4652-BB78-BE638E45B6FD}" dt="2022-01-28T19:56:28.064" v="2860" actId="166"/>
          <ac:spMkLst>
            <pc:docMk/>
            <pc:sldMk cId="1336157329" sldId="833"/>
            <ac:spMk id="15" creationId="{AF2F604E-43BE-4DC3-B983-E071523364F8}"/>
          </ac:spMkLst>
        </pc:spChg>
        <pc:spChg chg="del mod modVis">
          <ac:chgData name="Pomeranz, Justin" userId="11bf0c07-d0d3-4ab3-9c14-6e7a484e552b" providerId="ADAL" clId="{2AA2F439-9475-4652-BB78-BE638E45B6FD}" dt="2022-01-28T19:56:54.396" v="2867" actId="478"/>
          <ac:spMkLst>
            <pc:docMk/>
            <pc:sldMk cId="1336157329" sldId="833"/>
            <ac:spMk id="17" creationId="{08C9B587-E65E-4B52-B37C-ABEBB6E87928}"/>
          </ac:spMkLst>
        </pc:spChg>
        <pc:picChg chg="del mod modVis">
          <ac:chgData name="Pomeranz, Justin" userId="11bf0c07-d0d3-4ab3-9c14-6e7a484e552b" providerId="ADAL" clId="{2AA2F439-9475-4652-BB78-BE638E45B6FD}" dt="2022-01-28T19:56:34.244" v="2861" actId="478"/>
          <ac:picMkLst>
            <pc:docMk/>
            <pc:sldMk cId="1336157329" sldId="833"/>
            <ac:picMk id="9" creationId="{A3B37567-01D3-42E0-A7B3-134E8D44EB35}"/>
          </ac:picMkLst>
        </pc:picChg>
      </pc:sldChg>
      <pc:sldChg chg="del">
        <pc:chgData name="Pomeranz, Justin" userId="11bf0c07-d0d3-4ab3-9c14-6e7a484e552b" providerId="ADAL" clId="{2AA2F439-9475-4652-BB78-BE638E45B6FD}" dt="2022-01-30T17:54:00.055" v="9051" actId="47"/>
        <pc:sldMkLst>
          <pc:docMk/>
          <pc:sldMk cId="805783887" sldId="834"/>
        </pc:sldMkLst>
      </pc:sldChg>
      <pc:sldChg chg="addSp delSp modSp mod">
        <pc:chgData name="Pomeranz, Justin" userId="11bf0c07-d0d3-4ab3-9c14-6e7a484e552b" providerId="ADAL" clId="{2AA2F439-9475-4652-BB78-BE638E45B6FD}" dt="2022-02-19T22:37:16.219" v="26103" actId="1076"/>
        <pc:sldMkLst>
          <pc:docMk/>
          <pc:sldMk cId="854142864" sldId="835"/>
        </pc:sldMkLst>
        <pc:spChg chg="del">
          <ac:chgData name="Pomeranz, Justin" userId="11bf0c07-d0d3-4ab3-9c14-6e7a484e552b" providerId="ADAL" clId="{2AA2F439-9475-4652-BB78-BE638E45B6FD}" dt="2022-02-13T18:53:14.010" v="13045" actId="478"/>
          <ac:spMkLst>
            <pc:docMk/>
            <pc:sldMk cId="854142864" sldId="835"/>
            <ac:spMk id="4" creationId="{75B32716-557F-4109-A2E1-0A0EDD6529A9}"/>
          </ac:spMkLst>
        </pc:spChg>
        <pc:spChg chg="add del mod">
          <ac:chgData name="Pomeranz, Justin" userId="11bf0c07-d0d3-4ab3-9c14-6e7a484e552b" providerId="ADAL" clId="{2AA2F439-9475-4652-BB78-BE638E45B6FD}" dt="2022-02-19T18:55:21.385" v="23941" actId="478"/>
          <ac:spMkLst>
            <pc:docMk/>
            <pc:sldMk cId="854142864" sldId="835"/>
            <ac:spMk id="22" creationId="{B62F3551-274A-48DC-B644-50A9083DDC4A}"/>
          </ac:spMkLst>
        </pc:spChg>
        <pc:spChg chg="add del mod">
          <ac:chgData name="Pomeranz, Justin" userId="11bf0c07-d0d3-4ab3-9c14-6e7a484e552b" providerId="ADAL" clId="{2AA2F439-9475-4652-BB78-BE638E45B6FD}" dt="2022-02-19T18:55:19.913" v="23940" actId="478"/>
          <ac:spMkLst>
            <pc:docMk/>
            <pc:sldMk cId="854142864" sldId="835"/>
            <ac:spMk id="23" creationId="{6C0ED56D-2019-4C5A-8A34-4B66C50E67DA}"/>
          </ac:spMkLst>
        </pc:spChg>
        <pc:spChg chg="add del mod">
          <ac:chgData name="Pomeranz, Justin" userId="11bf0c07-d0d3-4ab3-9c14-6e7a484e552b" providerId="ADAL" clId="{2AA2F439-9475-4652-BB78-BE638E45B6FD}" dt="2022-02-19T18:55:22.249" v="23942" actId="478"/>
          <ac:spMkLst>
            <pc:docMk/>
            <pc:sldMk cId="854142864" sldId="835"/>
            <ac:spMk id="24" creationId="{45DE1904-0EFF-46F4-9186-3641B6B22131}"/>
          </ac:spMkLst>
        </pc:spChg>
        <pc:spChg chg="add del mod">
          <ac:chgData name="Pomeranz, Justin" userId="11bf0c07-d0d3-4ab3-9c14-6e7a484e552b" providerId="ADAL" clId="{2AA2F439-9475-4652-BB78-BE638E45B6FD}" dt="2022-02-19T18:55:57.731" v="23949" actId="478"/>
          <ac:spMkLst>
            <pc:docMk/>
            <pc:sldMk cId="854142864" sldId="835"/>
            <ac:spMk id="25" creationId="{E878C3C7-E5D8-475C-BA22-EC8C2E67963C}"/>
          </ac:spMkLst>
        </pc:spChg>
        <pc:spChg chg="add mod">
          <ac:chgData name="Pomeranz, Justin" userId="11bf0c07-d0d3-4ab3-9c14-6e7a484e552b" providerId="ADAL" clId="{2AA2F439-9475-4652-BB78-BE638E45B6FD}" dt="2022-02-19T18:55:55.529" v="23948"/>
          <ac:spMkLst>
            <pc:docMk/>
            <pc:sldMk cId="854142864" sldId="835"/>
            <ac:spMk id="26" creationId="{06367D36-70CB-4C43-BA00-56B71E997B00}"/>
          </ac:spMkLst>
        </pc:spChg>
        <pc:spChg chg="add mod">
          <ac:chgData name="Pomeranz, Justin" userId="11bf0c07-d0d3-4ab3-9c14-6e7a484e552b" providerId="ADAL" clId="{2AA2F439-9475-4652-BB78-BE638E45B6FD}" dt="2022-02-19T22:37:16.219" v="26103" actId="1076"/>
          <ac:spMkLst>
            <pc:docMk/>
            <pc:sldMk cId="854142864" sldId="835"/>
            <ac:spMk id="27" creationId="{404BDA2E-3982-47FE-9C2B-381A599CFE6F}"/>
          </ac:spMkLst>
        </pc:spChg>
        <pc:spChg chg="add mod">
          <ac:chgData name="Pomeranz, Justin" userId="11bf0c07-d0d3-4ab3-9c14-6e7a484e552b" providerId="ADAL" clId="{2AA2F439-9475-4652-BB78-BE638E45B6FD}" dt="2022-02-19T22:37:11.591" v="26102" actId="1076"/>
          <ac:spMkLst>
            <pc:docMk/>
            <pc:sldMk cId="854142864" sldId="835"/>
            <ac:spMk id="28" creationId="{2807E205-E15E-4760-BFD3-83435FE0862F}"/>
          </ac:spMkLst>
        </pc:spChg>
        <pc:spChg chg="del mod topLvl">
          <ac:chgData name="Pomeranz, Justin" userId="11bf0c07-d0d3-4ab3-9c14-6e7a484e552b" providerId="ADAL" clId="{2AA2F439-9475-4652-BB78-BE638E45B6FD}" dt="2022-02-13T18:53:32.761" v="13049" actId="478"/>
          <ac:spMkLst>
            <pc:docMk/>
            <pc:sldMk cId="854142864" sldId="835"/>
            <ac:spMk id="49" creationId="{00000000-0000-0000-0000-000000000000}"/>
          </ac:spMkLst>
        </pc:spChg>
        <pc:spChg chg="del">
          <ac:chgData name="Pomeranz, Justin" userId="11bf0c07-d0d3-4ab3-9c14-6e7a484e552b" providerId="ADAL" clId="{2AA2F439-9475-4652-BB78-BE638E45B6FD}" dt="2022-02-13T18:53:30.818" v="13048" actId="478"/>
          <ac:spMkLst>
            <pc:docMk/>
            <pc:sldMk cId="854142864" sldId="835"/>
            <ac:spMk id="72" creationId="{00000000-0000-0000-0000-000000000000}"/>
          </ac:spMkLst>
        </pc:spChg>
        <pc:grpChg chg="del">
          <ac:chgData name="Pomeranz, Justin" userId="11bf0c07-d0d3-4ab3-9c14-6e7a484e552b" providerId="ADAL" clId="{2AA2F439-9475-4652-BB78-BE638E45B6FD}" dt="2022-01-30T18:39:13.583" v="10660" actId="165"/>
          <ac:grpSpMkLst>
            <pc:docMk/>
            <pc:sldMk cId="854142864" sldId="835"/>
            <ac:grpSpMk id="3" creationId="{D68E0F11-3D78-4200-9E3E-D1CEEB42FC23}"/>
          </ac:grpSpMkLst>
        </pc:grpChg>
        <pc:grpChg chg="del">
          <ac:chgData name="Pomeranz, Justin" userId="11bf0c07-d0d3-4ab3-9c14-6e7a484e552b" providerId="ADAL" clId="{2AA2F439-9475-4652-BB78-BE638E45B6FD}" dt="2022-01-30T18:39:24.527" v="10663" actId="165"/>
          <ac:grpSpMkLst>
            <pc:docMk/>
            <pc:sldMk cId="854142864" sldId="835"/>
            <ac:grpSpMk id="111" creationId="{1231ACAA-02D4-41F8-95A5-53C38586FEBC}"/>
          </ac:grpSpMkLst>
        </pc:grpChg>
        <pc:picChg chg="mod ord modCrop">
          <ac:chgData name="Pomeranz, Justin" userId="11bf0c07-d0d3-4ab3-9c14-6e7a484e552b" providerId="ADAL" clId="{2AA2F439-9475-4652-BB78-BE638E45B6FD}" dt="2022-02-13T18:53:26.500" v="13047" actId="732"/>
          <ac:picMkLst>
            <pc:docMk/>
            <pc:sldMk cId="854142864" sldId="835"/>
            <ac:picMk id="2" creationId="{DC5156C5-4D3F-46C9-A201-547B93593E04}"/>
          </ac:picMkLst>
        </pc:picChg>
        <pc:picChg chg="add mod">
          <ac:chgData name="Pomeranz, Justin" userId="11bf0c07-d0d3-4ab3-9c14-6e7a484e552b" providerId="ADAL" clId="{2AA2F439-9475-4652-BB78-BE638E45B6FD}" dt="2022-02-14T18:40:08.624" v="13689" actId="1037"/>
          <ac:picMkLst>
            <pc:docMk/>
            <pc:sldMk cId="854142864" sldId="835"/>
            <ac:picMk id="17" creationId="{92002E6B-3704-45EC-B84F-4734AA66AA6A}"/>
          </ac:picMkLst>
        </pc:picChg>
        <pc:picChg chg="add mod">
          <ac:chgData name="Pomeranz, Justin" userId="11bf0c07-d0d3-4ab3-9c14-6e7a484e552b" providerId="ADAL" clId="{2AA2F439-9475-4652-BB78-BE638E45B6FD}" dt="2022-02-14T18:40:03.881" v="13683" actId="1038"/>
          <ac:picMkLst>
            <pc:docMk/>
            <pc:sldMk cId="854142864" sldId="835"/>
            <ac:picMk id="18" creationId="{7F01642B-6CDE-4DA9-9A3C-674576361F1E}"/>
          </ac:picMkLst>
        </pc:picChg>
        <pc:picChg chg="add mod">
          <ac:chgData name="Pomeranz, Justin" userId="11bf0c07-d0d3-4ab3-9c14-6e7a484e552b" providerId="ADAL" clId="{2AA2F439-9475-4652-BB78-BE638E45B6FD}" dt="2022-02-14T18:40:02.710" v="13680" actId="1038"/>
          <ac:picMkLst>
            <pc:docMk/>
            <pc:sldMk cId="854142864" sldId="835"/>
            <ac:picMk id="19" creationId="{5CEC3CEE-968E-4886-A0A4-F909BEC5FAA3}"/>
          </ac:picMkLst>
        </pc:picChg>
        <pc:picChg chg="add mod">
          <ac:chgData name="Pomeranz, Justin" userId="11bf0c07-d0d3-4ab3-9c14-6e7a484e552b" providerId="ADAL" clId="{2AA2F439-9475-4652-BB78-BE638E45B6FD}" dt="2022-02-14T18:39:54.387" v="13656" actId="1038"/>
          <ac:picMkLst>
            <pc:docMk/>
            <pc:sldMk cId="854142864" sldId="835"/>
            <ac:picMk id="20" creationId="{33AD4A1E-CA50-416D-9D96-6407D7E9498A}"/>
          </ac:picMkLst>
        </pc:picChg>
        <pc:picChg chg="add mod">
          <ac:chgData name="Pomeranz, Justin" userId="11bf0c07-d0d3-4ab3-9c14-6e7a484e552b" providerId="ADAL" clId="{2AA2F439-9475-4652-BB78-BE638E45B6FD}" dt="2022-02-14T18:40:43.297" v="13787" actId="1035"/>
          <ac:picMkLst>
            <pc:docMk/>
            <pc:sldMk cId="854142864" sldId="835"/>
            <ac:picMk id="21" creationId="{F161AE4B-455D-4436-AC3D-F7B4A67DFF5A}"/>
          </ac:picMkLst>
        </pc:picChg>
        <pc:picChg chg="add del mod">
          <ac:chgData name="Pomeranz, Justin" userId="11bf0c07-d0d3-4ab3-9c14-6e7a484e552b" providerId="ADAL" clId="{2AA2F439-9475-4652-BB78-BE638E45B6FD}" dt="2022-02-13T18:53:32.761" v="13049" actId="478"/>
          <ac:picMkLst>
            <pc:docMk/>
            <pc:sldMk cId="854142864" sldId="835"/>
            <ac:picMk id="27" creationId="{49863FFE-C5E2-44C6-965C-DD5BD446EBCF}"/>
          </ac:picMkLst>
        </pc:picChg>
        <pc:picChg chg="add del mod">
          <ac:chgData name="Pomeranz, Justin" userId="11bf0c07-d0d3-4ab3-9c14-6e7a484e552b" providerId="ADAL" clId="{2AA2F439-9475-4652-BB78-BE638E45B6FD}" dt="2022-02-13T18:52:42.785" v="13005" actId="478"/>
          <ac:picMkLst>
            <pc:docMk/>
            <pc:sldMk cId="854142864" sldId="835"/>
            <ac:picMk id="28" creationId="{A694EF26-40F6-480B-8272-9D1C4754C9D4}"/>
          </ac:picMkLst>
        </pc:picChg>
        <pc:picChg chg="add del mod">
          <ac:chgData name="Pomeranz, Justin" userId="11bf0c07-d0d3-4ab3-9c14-6e7a484e552b" providerId="ADAL" clId="{2AA2F439-9475-4652-BB78-BE638E45B6FD}" dt="2022-02-13T18:53:32.761" v="13049" actId="478"/>
          <ac:picMkLst>
            <pc:docMk/>
            <pc:sldMk cId="854142864" sldId="835"/>
            <ac:picMk id="29" creationId="{08DFED1B-0BFA-4DB9-95EF-C26F44BBF052}"/>
          </ac:picMkLst>
        </pc:picChg>
        <pc:picChg chg="del">
          <ac:chgData name="Pomeranz, Justin" userId="11bf0c07-d0d3-4ab3-9c14-6e7a484e552b" providerId="ADAL" clId="{2AA2F439-9475-4652-BB78-BE638E45B6FD}" dt="2022-02-13T18:53:11.201" v="13044" actId="478"/>
          <ac:picMkLst>
            <pc:docMk/>
            <pc:sldMk cId="854142864" sldId="835"/>
            <ac:picMk id="41" creationId="{0799844F-0C2D-4E02-A5D4-B7AC286F33B2}"/>
          </ac:picMkLst>
        </pc:picChg>
        <pc:picChg chg="del mod topLvl">
          <ac:chgData name="Pomeranz, Justin" userId="11bf0c07-d0d3-4ab3-9c14-6e7a484e552b" providerId="ADAL" clId="{2AA2F439-9475-4652-BB78-BE638E45B6FD}" dt="2022-02-13T18:53:32.761" v="13049" actId="478"/>
          <ac:picMkLst>
            <pc:docMk/>
            <pc:sldMk cId="854142864" sldId="835"/>
            <ac:picMk id="65" creationId="{915E31A3-2088-4D13-85E6-1B274EEE30FE}"/>
          </ac:picMkLst>
        </pc:picChg>
        <pc:picChg chg="del mod topLvl">
          <ac:chgData name="Pomeranz, Justin" userId="11bf0c07-d0d3-4ab3-9c14-6e7a484e552b" providerId="ADAL" clId="{2AA2F439-9475-4652-BB78-BE638E45B6FD}" dt="2022-02-13T18:53:32.761" v="13049" actId="478"/>
          <ac:picMkLst>
            <pc:docMk/>
            <pc:sldMk cId="854142864" sldId="835"/>
            <ac:picMk id="67" creationId="{5B417B18-0438-4EC5-A885-FEFC013F6CE9}"/>
          </ac:picMkLst>
        </pc:picChg>
        <pc:picChg chg="del mod topLvl">
          <ac:chgData name="Pomeranz, Justin" userId="11bf0c07-d0d3-4ab3-9c14-6e7a484e552b" providerId="ADAL" clId="{2AA2F439-9475-4652-BB78-BE638E45B6FD}" dt="2022-02-13T18:53:32.761" v="13049" actId="478"/>
          <ac:picMkLst>
            <pc:docMk/>
            <pc:sldMk cId="854142864" sldId="835"/>
            <ac:picMk id="68" creationId="{16821F85-A9BB-4C5D-B41C-1FC6BCEE323A}"/>
          </ac:picMkLst>
        </pc:picChg>
        <pc:picChg chg="del mod topLvl">
          <ac:chgData name="Pomeranz, Justin" userId="11bf0c07-d0d3-4ab3-9c14-6e7a484e552b" providerId="ADAL" clId="{2AA2F439-9475-4652-BB78-BE638E45B6FD}" dt="2022-02-13T18:53:32.761" v="13049" actId="478"/>
          <ac:picMkLst>
            <pc:docMk/>
            <pc:sldMk cId="854142864" sldId="835"/>
            <ac:picMk id="69" creationId="{D290F51E-00C8-43A6-AC10-6551EABC513A}"/>
          </ac:picMkLst>
        </pc:picChg>
        <pc:picChg chg="del mod topLvl">
          <ac:chgData name="Pomeranz, Justin" userId="11bf0c07-d0d3-4ab3-9c14-6e7a484e552b" providerId="ADAL" clId="{2AA2F439-9475-4652-BB78-BE638E45B6FD}" dt="2022-02-13T18:53:32.761" v="13049" actId="478"/>
          <ac:picMkLst>
            <pc:docMk/>
            <pc:sldMk cId="854142864" sldId="835"/>
            <ac:picMk id="73" creationId="{A6B677E5-4613-410B-8A26-7170E0C8440F}"/>
          </ac:picMkLst>
        </pc:picChg>
        <pc:picChg chg="del">
          <ac:chgData name="Pomeranz, Justin" userId="11bf0c07-d0d3-4ab3-9c14-6e7a484e552b" providerId="ADAL" clId="{2AA2F439-9475-4652-BB78-BE638E45B6FD}" dt="2022-01-30T18:39:04.527" v="10657" actId="478"/>
          <ac:picMkLst>
            <pc:docMk/>
            <pc:sldMk cId="854142864" sldId="835"/>
            <ac:picMk id="75" creationId="{153DCE16-AC64-4BD0-A5AD-E0718D01B718}"/>
          </ac:picMkLst>
        </pc:picChg>
        <pc:picChg chg="del">
          <ac:chgData name="Pomeranz, Justin" userId="11bf0c07-d0d3-4ab3-9c14-6e7a484e552b" providerId="ADAL" clId="{2AA2F439-9475-4652-BB78-BE638E45B6FD}" dt="2022-01-30T18:39:06.670" v="10658" actId="478"/>
          <ac:picMkLst>
            <pc:docMk/>
            <pc:sldMk cId="854142864" sldId="835"/>
            <ac:picMk id="76" creationId="{F0B740F2-FDA8-4D80-807B-95C082C44358}"/>
          </ac:picMkLst>
        </pc:picChg>
        <pc:picChg chg="del mod topLvl">
          <ac:chgData name="Pomeranz, Justin" userId="11bf0c07-d0d3-4ab3-9c14-6e7a484e552b" providerId="ADAL" clId="{2AA2F439-9475-4652-BB78-BE638E45B6FD}" dt="2022-02-13T18:53:32.761" v="13049" actId="478"/>
          <ac:picMkLst>
            <pc:docMk/>
            <pc:sldMk cId="854142864" sldId="835"/>
            <ac:picMk id="78" creationId="{58FB6798-B696-43A6-A5E6-92805C5B7ADA}"/>
          </ac:picMkLst>
        </pc:picChg>
        <pc:picChg chg="mod topLvl">
          <ac:chgData name="Pomeranz, Justin" userId="11bf0c07-d0d3-4ab3-9c14-6e7a484e552b" providerId="ADAL" clId="{2AA2F439-9475-4652-BB78-BE638E45B6FD}" dt="2022-02-14T18:40:24.501" v="13712" actId="1035"/>
          <ac:picMkLst>
            <pc:docMk/>
            <pc:sldMk cId="854142864" sldId="835"/>
            <ac:picMk id="128" creationId="{BB32A7D9-6F2E-403E-AEC1-E2FF6863AC69}"/>
          </ac:picMkLst>
        </pc:picChg>
        <pc:picChg chg="mod topLvl">
          <ac:chgData name="Pomeranz, Justin" userId="11bf0c07-d0d3-4ab3-9c14-6e7a484e552b" providerId="ADAL" clId="{2AA2F439-9475-4652-BB78-BE638E45B6FD}" dt="2022-01-30T18:39:24.527" v="10663" actId="165"/>
          <ac:picMkLst>
            <pc:docMk/>
            <pc:sldMk cId="854142864" sldId="835"/>
            <ac:picMk id="129" creationId="{620BBE0D-9302-4C89-936D-14AB746C94AD}"/>
          </ac:picMkLst>
        </pc:picChg>
        <pc:picChg chg="mod topLvl">
          <ac:chgData name="Pomeranz, Justin" userId="11bf0c07-d0d3-4ab3-9c14-6e7a484e552b" providerId="ADAL" clId="{2AA2F439-9475-4652-BB78-BE638E45B6FD}" dt="2022-02-14T18:40:05.502" v="13686" actId="1037"/>
          <ac:picMkLst>
            <pc:docMk/>
            <pc:sldMk cId="854142864" sldId="835"/>
            <ac:picMk id="130" creationId="{D706853D-AA30-41E6-80A2-ECE15E517B0D}"/>
          </ac:picMkLst>
        </pc:picChg>
        <pc:picChg chg="mod topLvl">
          <ac:chgData name="Pomeranz, Justin" userId="11bf0c07-d0d3-4ab3-9c14-6e7a484e552b" providerId="ADAL" clId="{2AA2F439-9475-4652-BB78-BE638E45B6FD}" dt="2022-01-30T18:39:24.527" v="10663" actId="165"/>
          <ac:picMkLst>
            <pc:docMk/>
            <pc:sldMk cId="854142864" sldId="835"/>
            <ac:picMk id="131" creationId="{CC03F5B4-CC36-4CAC-9B73-DB689D4EC6A3}"/>
          </ac:picMkLst>
        </pc:picChg>
        <pc:picChg chg="mod topLvl">
          <ac:chgData name="Pomeranz, Justin" userId="11bf0c07-d0d3-4ab3-9c14-6e7a484e552b" providerId="ADAL" clId="{2AA2F439-9475-4652-BB78-BE638E45B6FD}" dt="2022-02-14T18:39:59.883" v="13675" actId="1038"/>
          <ac:picMkLst>
            <pc:docMk/>
            <pc:sldMk cId="854142864" sldId="835"/>
            <ac:picMk id="132" creationId="{91C52DD5-9BFF-4846-B4B5-11A5B7242F64}"/>
          </ac:picMkLst>
        </pc:picChg>
        <pc:picChg chg="mod topLvl">
          <ac:chgData name="Pomeranz, Justin" userId="11bf0c07-d0d3-4ab3-9c14-6e7a484e552b" providerId="ADAL" clId="{2AA2F439-9475-4652-BB78-BE638E45B6FD}" dt="2022-02-14T18:39:56.777" v="13668" actId="1038"/>
          <ac:picMkLst>
            <pc:docMk/>
            <pc:sldMk cId="854142864" sldId="835"/>
            <ac:picMk id="133" creationId="{CE5C666B-C949-4772-9B23-06F11B5A4F7E}"/>
          </ac:picMkLst>
        </pc:picChg>
        <pc:picChg chg="mod topLvl">
          <ac:chgData name="Pomeranz, Justin" userId="11bf0c07-d0d3-4ab3-9c14-6e7a484e552b" providerId="ADAL" clId="{2AA2F439-9475-4652-BB78-BE638E45B6FD}" dt="2022-02-14T18:40:33.997" v="13736" actId="1036"/>
          <ac:picMkLst>
            <pc:docMk/>
            <pc:sldMk cId="854142864" sldId="835"/>
            <ac:picMk id="134" creationId="{0A4BFEB7-FFED-45FB-B3DA-FE62BAE651E7}"/>
          </ac:picMkLst>
        </pc:picChg>
        <pc:picChg chg="mod topLvl">
          <ac:chgData name="Pomeranz, Justin" userId="11bf0c07-d0d3-4ab3-9c14-6e7a484e552b" providerId="ADAL" clId="{2AA2F439-9475-4652-BB78-BE638E45B6FD}" dt="2022-02-14T18:40:37.681" v="13750" actId="1037"/>
          <ac:picMkLst>
            <pc:docMk/>
            <pc:sldMk cId="854142864" sldId="835"/>
            <ac:picMk id="135" creationId="{341F196E-70A1-4545-9BB0-0CF820B671B0}"/>
          </ac:picMkLst>
        </pc:picChg>
        <pc:picChg chg="mod topLvl">
          <ac:chgData name="Pomeranz, Justin" userId="11bf0c07-d0d3-4ab3-9c14-6e7a484e552b" providerId="ADAL" clId="{2AA2F439-9475-4652-BB78-BE638E45B6FD}" dt="2022-01-30T18:39:39.120" v="10670" actId="1076"/>
          <ac:picMkLst>
            <pc:docMk/>
            <pc:sldMk cId="854142864" sldId="835"/>
            <ac:picMk id="136" creationId="{4FAF0644-8774-4344-A02E-79CAE297D7CA}"/>
          </ac:picMkLst>
        </pc:picChg>
        <pc:picChg chg="mod topLvl">
          <ac:chgData name="Pomeranz, Justin" userId="11bf0c07-d0d3-4ab3-9c14-6e7a484e552b" providerId="ADAL" clId="{2AA2F439-9475-4652-BB78-BE638E45B6FD}" dt="2022-01-30T18:39:24.527" v="10663" actId="165"/>
          <ac:picMkLst>
            <pc:docMk/>
            <pc:sldMk cId="854142864" sldId="835"/>
            <ac:picMk id="137" creationId="{C344B79D-4B17-4DE8-8F33-31A0D2755A2C}"/>
          </ac:picMkLst>
        </pc:picChg>
        <pc:picChg chg="mod topLvl">
          <ac:chgData name="Pomeranz, Justin" userId="11bf0c07-d0d3-4ab3-9c14-6e7a484e552b" providerId="ADAL" clId="{2AA2F439-9475-4652-BB78-BE638E45B6FD}" dt="2022-01-30T18:39:24.527" v="10663" actId="165"/>
          <ac:picMkLst>
            <pc:docMk/>
            <pc:sldMk cId="854142864" sldId="835"/>
            <ac:picMk id="138" creationId="{2E096FCF-A3EC-413C-A1D0-CEAD78324FE7}"/>
          </ac:picMkLst>
        </pc:picChg>
        <pc:cxnChg chg="del mod topLvl">
          <ac:chgData name="Pomeranz, Justin" userId="11bf0c07-d0d3-4ab3-9c14-6e7a484e552b" providerId="ADAL" clId="{2AA2F439-9475-4652-BB78-BE638E45B6FD}" dt="2022-01-30T18:39:16.031" v="10662" actId="478"/>
          <ac:cxnSpMkLst>
            <pc:docMk/>
            <pc:sldMk cId="854142864" sldId="835"/>
            <ac:cxnSpMk id="58" creationId="{325F2092-AD8D-42F5-9BE8-F46F4E5812BF}"/>
          </ac:cxnSpMkLst>
        </pc:cxnChg>
        <pc:cxnChg chg="del">
          <ac:chgData name="Pomeranz, Justin" userId="11bf0c07-d0d3-4ab3-9c14-6e7a484e552b" providerId="ADAL" clId="{2AA2F439-9475-4652-BB78-BE638E45B6FD}" dt="2022-01-30T18:39:09.870" v="10659" actId="478"/>
          <ac:cxnSpMkLst>
            <pc:docMk/>
            <pc:sldMk cId="854142864" sldId="835"/>
            <ac:cxnSpMk id="62" creationId="{7E2F6D9D-8BC1-4846-A528-50CC6D86A98D}"/>
          </ac:cxnSpMkLst>
        </pc:cxnChg>
        <pc:cxnChg chg="del mod topLvl">
          <ac:chgData name="Pomeranz, Justin" userId="11bf0c07-d0d3-4ab3-9c14-6e7a484e552b" providerId="ADAL" clId="{2AA2F439-9475-4652-BB78-BE638E45B6FD}" dt="2022-01-30T18:39:15.334" v="10661" actId="478"/>
          <ac:cxnSpMkLst>
            <pc:docMk/>
            <pc:sldMk cId="854142864" sldId="835"/>
            <ac:cxnSpMk id="64" creationId="{2A773285-DF71-4A87-BC89-9B9CD880FE59}"/>
          </ac:cxnSpMkLst>
        </pc:cxnChg>
        <pc:cxnChg chg="del mod topLvl">
          <ac:chgData name="Pomeranz, Justin" userId="11bf0c07-d0d3-4ab3-9c14-6e7a484e552b" providerId="ADAL" clId="{2AA2F439-9475-4652-BB78-BE638E45B6FD}" dt="2022-01-30T18:39:47.759" v="10673" actId="478"/>
          <ac:cxnSpMkLst>
            <pc:docMk/>
            <pc:sldMk cId="854142864" sldId="835"/>
            <ac:cxnSpMk id="112" creationId="{C872A841-23AC-42A8-A4C6-AA1C9AAF5647}"/>
          </ac:cxnSpMkLst>
        </pc:cxnChg>
        <pc:cxnChg chg="del mod topLvl">
          <ac:chgData name="Pomeranz, Justin" userId="11bf0c07-d0d3-4ab3-9c14-6e7a484e552b" providerId="ADAL" clId="{2AA2F439-9475-4652-BB78-BE638E45B6FD}" dt="2022-01-30T18:39:31.719" v="10668" actId="478"/>
          <ac:cxnSpMkLst>
            <pc:docMk/>
            <pc:sldMk cId="854142864" sldId="835"/>
            <ac:cxnSpMk id="122" creationId="{54CCB2AD-5077-4A11-A823-0D3BB8DEE0AF}"/>
          </ac:cxnSpMkLst>
        </pc:cxnChg>
        <pc:cxnChg chg="del mod topLvl">
          <ac:chgData name="Pomeranz, Justin" userId="11bf0c07-d0d3-4ab3-9c14-6e7a484e552b" providerId="ADAL" clId="{2AA2F439-9475-4652-BB78-BE638E45B6FD}" dt="2022-01-30T18:39:30.607" v="10666" actId="478"/>
          <ac:cxnSpMkLst>
            <pc:docMk/>
            <pc:sldMk cId="854142864" sldId="835"/>
            <ac:cxnSpMk id="123" creationId="{9FB4B0BE-386A-4468-ADF9-07C0A4F75447}"/>
          </ac:cxnSpMkLst>
        </pc:cxnChg>
        <pc:cxnChg chg="del mod topLvl">
          <ac:chgData name="Pomeranz, Justin" userId="11bf0c07-d0d3-4ab3-9c14-6e7a484e552b" providerId="ADAL" clId="{2AA2F439-9475-4652-BB78-BE638E45B6FD}" dt="2022-01-30T18:39:31.209" v="10667" actId="478"/>
          <ac:cxnSpMkLst>
            <pc:docMk/>
            <pc:sldMk cId="854142864" sldId="835"/>
            <ac:cxnSpMk id="124" creationId="{C5F06893-BA06-4998-8C88-FC1C98FE9EB8}"/>
          </ac:cxnSpMkLst>
        </pc:cxnChg>
        <pc:cxnChg chg="del mod topLvl">
          <ac:chgData name="Pomeranz, Justin" userId="11bf0c07-d0d3-4ab3-9c14-6e7a484e552b" providerId="ADAL" clId="{2AA2F439-9475-4652-BB78-BE638E45B6FD}" dt="2022-01-30T18:39:46.542" v="10672" actId="478"/>
          <ac:cxnSpMkLst>
            <pc:docMk/>
            <pc:sldMk cId="854142864" sldId="835"/>
            <ac:cxnSpMk id="125" creationId="{BF793474-F633-4294-A4B3-63BC2A41DB46}"/>
          </ac:cxnSpMkLst>
        </pc:cxnChg>
        <pc:cxnChg chg="del mod topLvl">
          <ac:chgData name="Pomeranz, Justin" userId="11bf0c07-d0d3-4ab3-9c14-6e7a484e552b" providerId="ADAL" clId="{2AA2F439-9475-4652-BB78-BE638E45B6FD}" dt="2022-01-30T18:39:26.304" v="10664" actId="478"/>
          <ac:cxnSpMkLst>
            <pc:docMk/>
            <pc:sldMk cId="854142864" sldId="835"/>
            <ac:cxnSpMk id="126" creationId="{B23B7040-4EB8-4F45-9156-2BA0B236EA00}"/>
          </ac:cxnSpMkLst>
        </pc:cxnChg>
        <pc:cxnChg chg="del mod topLvl">
          <ac:chgData name="Pomeranz, Justin" userId="11bf0c07-d0d3-4ab3-9c14-6e7a484e552b" providerId="ADAL" clId="{2AA2F439-9475-4652-BB78-BE638E45B6FD}" dt="2022-01-30T18:39:41.151" v="10671" actId="478"/>
          <ac:cxnSpMkLst>
            <pc:docMk/>
            <pc:sldMk cId="854142864" sldId="835"/>
            <ac:cxnSpMk id="127" creationId="{73CD7940-2270-470A-8A82-8B6D8D4F05D1}"/>
          </ac:cxnSpMkLst>
        </pc:cxnChg>
      </pc:sldChg>
      <pc:sldChg chg="del">
        <pc:chgData name="Pomeranz, Justin" userId="11bf0c07-d0d3-4ab3-9c14-6e7a484e552b" providerId="ADAL" clId="{2AA2F439-9475-4652-BB78-BE638E45B6FD}" dt="2022-01-30T17:54:48.331" v="9052" actId="47"/>
        <pc:sldMkLst>
          <pc:docMk/>
          <pc:sldMk cId="200685482" sldId="836"/>
        </pc:sldMkLst>
      </pc:sldChg>
      <pc:sldChg chg="del">
        <pc:chgData name="Pomeranz, Justin" userId="11bf0c07-d0d3-4ab3-9c14-6e7a484e552b" providerId="ADAL" clId="{2AA2F439-9475-4652-BB78-BE638E45B6FD}" dt="2022-01-30T17:55:38.890" v="9057" actId="47"/>
        <pc:sldMkLst>
          <pc:docMk/>
          <pc:sldMk cId="1864891208" sldId="839"/>
        </pc:sldMkLst>
      </pc:sldChg>
      <pc:sldChg chg="del">
        <pc:chgData name="Pomeranz, Justin" userId="11bf0c07-d0d3-4ab3-9c14-6e7a484e552b" providerId="ADAL" clId="{2AA2F439-9475-4652-BB78-BE638E45B6FD}" dt="2022-01-30T18:38:36.153" v="10656" actId="47"/>
        <pc:sldMkLst>
          <pc:docMk/>
          <pc:sldMk cId="305901099" sldId="840"/>
        </pc:sldMkLst>
      </pc:sldChg>
      <pc:sldChg chg="del">
        <pc:chgData name="Pomeranz, Justin" userId="11bf0c07-d0d3-4ab3-9c14-6e7a484e552b" providerId="ADAL" clId="{2AA2F439-9475-4652-BB78-BE638E45B6FD}" dt="2022-01-30T18:35:08.408" v="10327" actId="47"/>
        <pc:sldMkLst>
          <pc:docMk/>
          <pc:sldMk cId="818525977" sldId="841"/>
        </pc:sldMkLst>
      </pc:sldChg>
      <pc:sldChg chg="addSp delSp modSp mod modAnim">
        <pc:chgData name="Pomeranz, Justin" userId="11bf0c07-d0d3-4ab3-9c14-6e7a484e552b" providerId="ADAL" clId="{2AA2F439-9475-4652-BB78-BE638E45B6FD}" dt="2022-02-20T19:22:05.231" v="27296" actId="14100"/>
        <pc:sldMkLst>
          <pc:docMk/>
          <pc:sldMk cId="1854721831" sldId="842"/>
        </pc:sldMkLst>
        <pc:spChg chg="mod">
          <ac:chgData name="Pomeranz, Justin" userId="11bf0c07-d0d3-4ab3-9c14-6e7a484e552b" providerId="ADAL" clId="{2AA2F439-9475-4652-BB78-BE638E45B6FD}" dt="2022-02-19T18:55:14.154" v="23938" actId="1036"/>
          <ac:spMkLst>
            <pc:docMk/>
            <pc:sldMk cId="1854721831" sldId="842"/>
            <ac:spMk id="2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2-19T18:55:14.154" v="23938" actId="1036"/>
          <ac:spMkLst>
            <pc:docMk/>
            <pc:sldMk cId="1854721831" sldId="842"/>
            <ac:spMk id="5" creationId="{00000000-0000-0000-0000-000000000000}"/>
          </ac:spMkLst>
        </pc:spChg>
        <pc:spChg chg="del">
          <ac:chgData name="Pomeranz, Justin" userId="11bf0c07-d0d3-4ab3-9c14-6e7a484e552b" providerId="ADAL" clId="{2AA2F439-9475-4652-BB78-BE638E45B6FD}" dt="2022-01-30T18:35:28.574" v="10330" actId="478"/>
          <ac:spMkLst>
            <pc:docMk/>
            <pc:sldMk cId="1854721831" sldId="842"/>
            <ac:spMk id="6" creationId="{00000000-0000-0000-0000-000000000000}"/>
          </ac:spMkLst>
        </pc:spChg>
        <pc:spChg chg="del mod">
          <ac:chgData name="Pomeranz, Justin" userId="11bf0c07-d0d3-4ab3-9c14-6e7a484e552b" providerId="ADAL" clId="{2AA2F439-9475-4652-BB78-BE638E45B6FD}" dt="2022-02-19T18:46:08.129" v="23626" actId="478"/>
          <ac:spMkLst>
            <pc:docMk/>
            <pc:sldMk cId="1854721831" sldId="842"/>
            <ac:spMk id="8" creationId="{00000000-0000-0000-0000-000000000000}"/>
          </ac:spMkLst>
        </pc:spChg>
        <pc:spChg chg="del mod">
          <ac:chgData name="Pomeranz, Justin" userId="11bf0c07-d0d3-4ab3-9c14-6e7a484e552b" providerId="ADAL" clId="{2AA2F439-9475-4652-BB78-BE638E45B6FD}" dt="2022-02-19T18:46:08.907" v="23627" actId="478"/>
          <ac:spMkLst>
            <pc:docMk/>
            <pc:sldMk cId="1854721831" sldId="842"/>
            <ac:spMk id="9" creationId="{00000000-0000-0000-0000-000000000000}"/>
          </ac:spMkLst>
        </pc:spChg>
        <pc:spChg chg="add mod">
          <ac:chgData name="Pomeranz, Justin" userId="11bf0c07-d0d3-4ab3-9c14-6e7a484e552b" providerId="ADAL" clId="{2AA2F439-9475-4652-BB78-BE638E45B6FD}" dt="2022-02-19T18:55:14.154" v="23938" actId="1036"/>
          <ac:spMkLst>
            <pc:docMk/>
            <pc:sldMk cId="1854721831" sldId="842"/>
            <ac:spMk id="15" creationId="{B706DC2E-9675-47A6-847D-67382E56A91A}"/>
          </ac:spMkLst>
        </pc:spChg>
        <pc:spChg chg="add mod">
          <ac:chgData name="Pomeranz, Justin" userId="11bf0c07-d0d3-4ab3-9c14-6e7a484e552b" providerId="ADAL" clId="{2AA2F439-9475-4652-BB78-BE638E45B6FD}" dt="2022-02-19T18:55:14.154" v="23938" actId="1036"/>
          <ac:spMkLst>
            <pc:docMk/>
            <pc:sldMk cId="1854721831" sldId="842"/>
            <ac:spMk id="16" creationId="{1D7349E1-9FDF-46FA-87A2-3243D0E09A41}"/>
          </ac:spMkLst>
        </pc:spChg>
        <pc:spChg chg="add del mod">
          <ac:chgData name="Pomeranz, Justin" userId="11bf0c07-d0d3-4ab3-9c14-6e7a484e552b" providerId="ADAL" clId="{2AA2F439-9475-4652-BB78-BE638E45B6FD}" dt="2022-02-19T18:54:50.193" v="23897" actId="478"/>
          <ac:spMkLst>
            <pc:docMk/>
            <pc:sldMk cId="1854721831" sldId="842"/>
            <ac:spMk id="17" creationId="{C4B2AC59-7C1F-4E87-B1BF-6E4095F916EC}"/>
          </ac:spMkLst>
        </pc:spChg>
        <pc:spChg chg="add del mod">
          <ac:chgData name="Pomeranz, Justin" userId="11bf0c07-d0d3-4ab3-9c14-6e7a484e552b" providerId="ADAL" clId="{2AA2F439-9475-4652-BB78-BE638E45B6FD}" dt="2022-02-19T18:54:50.193" v="23897" actId="478"/>
          <ac:spMkLst>
            <pc:docMk/>
            <pc:sldMk cId="1854721831" sldId="842"/>
            <ac:spMk id="18" creationId="{8DA9EBDA-05B4-42DE-926E-D421FC2A3E9D}"/>
          </ac:spMkLst>
        </pc:spChg>
        <pc:spChg chg="mod">
          <ac:chgData name="Pomeranz, Justin" userId="11bf0c07-d0d3-4ab3-9c14-6e7a484e552b" providerId="ADAL" clId="{2AA2F439-9475-4652-BB78-BE638E45B6FD}" dt="2022-02-20T19:22:05.231" v="27296" actId="14100"/>
          <ac:spMkLst>
            <pc:docMk/>
            <pc:sldMk cId="1854721831" sldId="842"/>
            <ac:spMk id="18" creationId="{D912BF77-46DD-448D-8CAB-E025EF4B8E9D}"/>
          </ac:spMkLst>
        </pc:spChg>
        <pc:spChg chg="add del mod">
          <ac:chgData name="Pomeranz, Justin" userId="11bf0c07-d0d3-4ab3-9c14-6e7a484e552b" providerId="ADAL" clId="{2AA2F439-9475-4652-BB78-BE638E45B6FD}" dt="2022-02-19T18:54:50.193" v="23897" actId="478"/>
          <ac:spMkLst>
            <pc:docMk/>
            <pc:sldMk cId="1854721831" sldId="842"/>
            <ac:spMk id="19" creationId="{BBE81E59-9199-4150-AA68-A48CC01009F0}"/>
          </ac:spMkLst>
        </pc:spChg>
        <pc:spChg chg="mod">
          <ac:chgData name="Pomeranz, Justin" userId="11bf0c07-d0d3-4ab3-9c14-6e7a484e552b" providerId="ADAL" clId="{2AA2F439-9475-4652-BB78-BE638E45B6FD}" dt="2022-02-20T19:22:05.231" v="27296" actId="14100"/>
          <ac:spMkLst>
            <pc:docMk/>
            <pc:sldMk cId="1854721831" sldId="842"/>
            <ac:spMk id="19" creationId="{EF718878-4EA1-44A4-96BA-1FB467D6BD99}"/>
          </ac:spMkLst>
        </pc:spChg>
        <pc:spChg chg="add mod">
          <ac:chgData name="Pomeranz, Justin" userId="11bf0c07-d0d3-4ab3-9c14-6e7a484e552b" providerId="ADAL" clId="{2AA2F439-9475-4652-BB78-BE638E45B6FD}" dt="2022-02-19T18:55:14.154" v="23938" actId="1036"/>
          <ac:spMkLst>
            <pc:docMk/>
            <pc:sldMk cId="1854721831" sldId="842"/>
            <ac:spMk id="20" creationId="{3524589A-C56D-497D-88C7-4C785408E943}"/>
          </ac:spMkLst>
        </pc:spChg>
        <pc:spChg chg="mod">
          <ac:chgData name="Pomeranz, Justin" userId="11bf0c07-d0d3-4ab3-9c14-6e7a484e552b" providerId="ADAL" clId="{2AA2F439-9475-4652-BB78-BE638E45B6FD}" dt="2022-02-20T19:22:05.231" v="27296" actId="14100"/>
          <ac:spMkLst>
            <pc:docMk/>
            <pc:sldMk cId="1854721831" sldId="842"/>
            <ac:spMk id="21" creationId="{EE1BAC30-F319-4A91-937E-905A6FDAEAD3}"/>
          </ac:spMkLst>
        </pc:spChg>
        <pc:spChg chg="del mod">
          <ac:chgData name="Pomeranz, Justin" userId="11bf0c07-d0d3-4ab3-9c14-6e7a484e552b" providerId="ADAL" clId="{2AA2F439-9475-4652-BB78-BE638E45B6FD}" dt="2022-02-20T19:19:17.456" v="27247" actId="478"/>
          <ac:spMkLst>
            <pc:docMk/>
            <pc:sldMk cId="1854721831" sldId="842"/>
            <ac:spMk id="24" creationId="{4AA7E3CA-885E-4D2B-A927-061908CF7774}"/>
          </ac:spMkLst>
        </pc:spChg>
        <pc:spChg chg="del mod">
          <ac:chgData name="Pomeranz, Justin" userId="11bf0c07-d0d3-4ab3-9c14-6e7a484e552b" providerId="ADAL" clId="{2AA2F439-9475-4652-BB78-BE638E45B6FD}" dt="2022-02-20T19:19:20.264" v="27248" actId="478"/>
          <ac:spMkLst>
            <pc:docMk/>
            <pc:sldMk cId="1854721831" sldId="842"/>
            <ac:spMk id="26" creationId="{3F26CC6B-C048-4FAB-88CA-8C18BCE76D01}"/>
          </ac:spMkLst>
        </pc:spChg>
        <pc:spChg chg="mod">
          <ac:chgData name="Pomeranz, Justin" userId="11bf0c07-d0d3-4ab3-9c14-6e7a484e552b" providerId="ADAL" clId="{2AA2F439-9475-4652-BB78-BE638E45B6FD}" dt="2022-02-19T18:55:14.154" v="23938" actId="1036"/>
          <ac:spMkLst>
            <pc:docMk/>
            <pc:sldMk cId="1854721831" sldId="842"/>
            <ac:spMk id="30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2-20T19:18:37.345" v="27240" actId="14100"/>
          <ac:spMkLst>
            <pc:docMk/>
            <pc:sldMk cId="1854721831" sldId="842"/>
            <ac:spMk id="31" creationId="{3A5A0632-5BEA-4E98-B623-17D3C327F20D}"/>
          </ac:spMkLst>
        </pc:spChg>
        <pc:spChg chg="mod">
          <ac:chgData name="Pomeranz, Justin" userId="11bf0c07-d0d3-4ab3-9c14-6e7a484e552b" providerId="ADAL" clId="{2AA2F439-9475-4652-BB78-BE638E45B6FD}" dt="2022-02-20T19:17:40.481" v="27228"/>
          <ac:spMkLst>
            <pc:docMk/>
            <pc:sldMk cId="1854721831" sldId="842"/>
            <ac:spMk id="32" creationId="{71793886-F598-4859-ACBD-DB3F2ED79EC6}"/>
          </ac:spMkLst>
        </pc:spChg>
        <pc:spChg chg="mod">
          <ac:chgData name="Pomeranz, Justin" userId="11bf0c07-d0d3-4ab3-9c14-6e7a484e552b" providerId="ADAL" clId="{2AA2F439-9475-4652-BB78-BE638E45B6FD}" dt="2022-02-20T19:17:40.481" v="27228"/>
          <ac:spMkLst>
            <pc:docMk/>
            <pc:sldMk cId="1854721831" sldId="842"/>
            <ac:spMk id="33" creationId="{01BB7213-23A6-4CF2-827E-6D4D27CCC44B}"/>
          </ac:spMkLst>
        </pc:spChg>
        <pc:spChg chg="mod">
          <ac:chgData name="Pomeranz, Justin" userId="11bf0c07-d0d3-4ab3-9c14-6e7a484e552b" providerId="ADAL" clId="{2AA2F439-9475-4652-BB78-BE638E45B6FD}" dt="2022-02-20T19:17:40.481" v="27228"/>
          <ac:spMkLst>
            <pc:docMk/>
            <pc:sldMk cId="1854721831" sldId="842"/>
            <ac:spMk id="34" creationId="{A56F7D2E-0B97-4088-B303-8694B5283257}"/>
          </ac:spMkLst>
        </pc:spChg>
        <pc:spChg chg="mod">
          <ac:chgData name="Pomeranz, Justin" userId="11bf0c07-d0d3-4ab3-9c14-6e7a484e552b" providerId="ADAL" clId="{2AA2F439-9475-4652-BB78-BE638E45B6FD}" dt="2022-02-20T19:17:40.481" v="27228"/>
          <ac:spMkLst>
            <pc:docMk/>
            <pc:sldMk cId="1854721831" sldId="842"/>
            <ac:spMk id="35" creationId="{9AABBFD9-6230-4030-BBB1-7D0982E70393}"/>
          </ac:spMkLst>
        </pc:spChg>
        <pc:spChg chg="mod">
          <ac:chgData name="Pomeranz, Justin" userId="11bf0c07-d0d3-4ab3-9c14-6e7a484e552b" providerId="ADAL" clId="{2AA2F439-9475-4652-BB78-BE638E45B6FD}" dt="2022-02-20T19:17:40.481" v="27228"/>
          <ac:spMkLst>
            <pc:docMk/>
            <pc:sldMk cId="1854721831" sldId="842"/>
            <ac:spMk id="36" creationId="{811A7E18-1C83-47DB-8D15-559E34EA1D49}"/>
          </ac:spMkLst>
        </pc:spChg>
        <pc:spChg chg="add mod">
          <ac:chgData name="Pomeranz, Justin" userId="11bf0c07-d0d3-4ab3-9c14-6e7a484e552b" providerId="ADAL" clId="{2AA2F439-9475-4652-BB78-BE638E45B6FD}" dt="2022-02-20T19:21:48.605" v="27295" actId="1076"/>
          <ac:spMkLst>
            <pc:docMk/>
            <pc:sldMk cId="1854721831" sldId="842"/>
            <ac:spMk id="45" creationId="{4689CB04-B5BB-4B2C-A3F2-6553675740A9}"/>
          </ac:spMkLst>
        </pc:spChg>
        <pc:spChg chg="add mod">
          <ac:chgData name="Pomeranz, Justin" userId="11bf0c07-d0d3-4ab3-9c14-6e7a484e552b" providerId="ADAL" clId="{2AA2F439-9475-4652-BB78-BE638E45B6FD}" dt="2022-02-20T19:21:39.499" v="27294" actId="1076"/>
          <ac:spMkLst>
            <pc:docMk/>
            <pc:sldMk cId="1854721831" sldId="842"/>
            <ac:spMk id="46" creationId="{6F7A88B1-7AE7-4843-A6E9-5007DB72220C}"/>
          </ac:spMkLst>
        </pc:spChg>
        <pc:grpChg chg="add mod">
          <ac:chgData name="Pomeranz, Justin" userId="11bf0c07-d0d3-4ab3-9c14-6e7a484e552b" providerId="ADAL" clId="{2AA2F439-9475-4652-BB78-BE638E45B6FD}" dt="2022-02-20T19:21:39.499" v="27294" actId="1076"/>
          <ac:grpSpMkLst>
            <pc:docMk/>
            <pc:sldMk cId="1854721831" sldId="842"/>
            <ac:grpSpMk id="17" creationId="{75281360-3C6D-4363-81B3-2F5C505D37C3}"/>
          </ac:grpSpMkLst>
        </pc:grpChg>
        <pc:grpChg chg="add mod">
          <ac:chgData name="Pomeranz, Justin" userId="11bf0c07-d0d3-4ab3-9c14-6e7a484e552b" providerId="ADAL" clId="{2AA2F439-9475-4652-BB78-BE638E45B6FD}" dt="2022-02-20T19:21:48.605" v="27295" actId="1076"/>
          <ac:grpSpMkLst>
            <pc:docMk/>
            <pc:sldMk cId="1854721831" sldId="842"/>
            <ac:grpSpMk id="29" creationId="{BF23EA04-D220-4EFF-90B5-E4E41BAE6E07}"/>
          </ac:grpSpMkLst>
        </pc:grpChg>
        <pc:picChg chg="add mod">
          <ac:chgData name="Pomeranz, Justin" userId="11bf0c07-d0d3-4ab3-9c14-6e7a484e552b" providerId="ADAL" clId="{2AA2F439-9475-4652-BB78-BE638E45B6FD}" dt="2022-02-19T18:55:14.154" v="23938" actId="1036"/>
          <ac:picMkLst>
            <pc:docMk/>
            <pc:sldMk cId="1854721831" sldId="842"/>
            <ac:picMk id="25" creationId="{8EBE47FC-AFCA-446D-9C20-D94BBFD208B5}"/>
          </ac:picMkLst>
        </pc:picChg>
        <pc:picChg chg="del">
          <ac:chgData name="Pomeranz, Justin" userId="11bf0c07-d0d3-4ab3-9c14-6e7a484e552b" providerId="ADAL" clId="{2AA2F439-9475-4652-BB78-BE638E45B6FD}" dt="2022-01-30T18:35:25.047" v="10329" actId="478"/>
          <ac:picMkLst>
            <pc:docMk/>
            <pc:sldMk cId="1854721831" sldId="842"/>
            <ac:picMk id="26" creationId="{00000000-0000-0000-0000-000000000000}"/>
          </ac:picMkLst>
        </pc:picChg>
        <pc:picChg chg="mod ord">
          <ac:chgData name="Pomeranz, Justin" userId="11bf0c07-d0d3-4ab3-9c14-6e7a484e552b" providerId="ADAL" clId="{2AA2F439-9475-4652-BB78-BE638E45B6FD}" dt="2022-02-19T18:55:14.154" v="23938" actId="1036"/>
          <ac:picMkLst>
            <pc:docMk/>
            <pc:sldMk cId="1854721831" sldId="842"/>
            <ac:picMk id="28" creationId="{00000000-0000-0000-0000-000000000000}"/>
          </ac:picMkLst>
        </pc:picChg>
        <pc:picChg chg="mod">
          <ac:chgData name="Pomeranz, Justin" userId="11bf0c07-d0d3-4ab3-9c14-6e7a484e552b" providerId="ADAL" clId="{2AA2F439-9475-4652-BB78-BE638E45B6FD}" dt="2022-02-19T18:55:14.154" v="23938" actId="1036"/>
          <ac:picMkLst>
            <pc:docMk/>
            <pc:sldMk cId="1854721831" sldId="842"/>
            <ac:picMk id="38" creationId="{941804EA-61B8-4E5E-98C0-50155C778901}"/>
          </ac:picMkLst>
        </pc:picChg>
        <pc:picChg chg="mod">
          <ac:chgData name="Pomeranz, Justin" userId="11bf0c07-d0d3-4ab3-9c14-6e7a484e552b" providerId="ADAL" clId="{2AA2F439-9475-4652-BB78-BE638E45B6FD}" dt="2022-02-19T18:55:14.154" v="23938" actId="1036"/>
          <ac:picMkLst>
            <pc:docMk/>
            <pc:sldMk cId="1854721831" sldId="842"/>
            <ac:picMk id="39" creationId="{321FDB36-58BA-4D6A-A289-CB72686756F4}"/>
          </ac:picMkLst>
        </pc:picChg>
        <pc:picChg chg="del mod">
          <ac:chgData name="Pomeranz, Justin" userId="11bf0c07-d0d3-4ab3-9c14-6e7a484e552b" providerId="ADAL" clId="{2AA2F439-9475-4652-BB78-BE638E45B6FD}" dt="2022-01-30T18:37:00.871" v="10481" actId="478"/>
          <ac:picMkLst>
            <pc:docMk/>
            <pc:sldMk cId="1854721831" sldId="842"/>
            <ac:picMk id="40" creationId="{7769F863-C2B6-44AF-B54F-CD51310F830B}"/>
          </ac:picMkLst>
        </pc:picChg>
        <pc:picChg chg="mod">
          <ac:chgData name="Pomeranz, Justin" userId="11bf0c07-d0d3-4ab3-9c14-6e7a484e552b" providerId="ADAL" clId="{2AA2F439-9475-4652-BB78-BE638E45B6FD}" dt="2022-02-19T18:55:14.154" v="23938" actId="1036"/>
          <ac:picMkLst>
            <pc:docMk/>
            <pc:sldMk cId="1854721831" sldId="842"/>
            <ac:picMk id="41" creationId="{ADFFB1A1-80F7-438F-9B54-3FD6C407BD33}"/>
          </ac:picMkLst>
        </pc:picChg>
        <pc:cxnChg chg="del">
          <ac:chgData name="Pomeranz, Justin" userId="11bf0c07-d0d3-4ab3-9c14-6e7a484e552b" providerId="ADAL" clId="{2AA2F439-9475-4652-BB78-BE638E45B6FD}" dt="2022-01-30T18:35:28.574" v="10330" actId="478"/>
          <ac:cxnSpMkLst>
            <pc:docMk/>
            <pc:sldMk cId="1854721831" sldId="842"/>
            <ac:cxnSpMk id="10" creationId="{00000000-0000-0000-0000-000000000000}"/>
          </ac:cxnSpMkLst>
        </pc:cxnChg>
        <pc:cxnChg chg="del">
          <ac:chgData name="Pomeranz, Justin" userId="11bf0c07-d0d3-4ab3-9c14-6e7a484e552b" providerId="ADAL" clId="{2AA2F439-9475-4652-BB78-BE638E45B6FD}" dt="2022-01-30T18:35:28.574" v="10330" actId="478"/>
          <ac:cxnSpMkLst>
            <pc:docMk/>
            <pc:sldMk cId="1854721831" sldId="842"/>
            <ac:cxnSpMk id="12" creationId="{00000000-0000-0000-0000-000000000000}"/>
          </ac:cxnSpMkLst>
        </pc:cxnChg>
        <pc:cxnChg chg="del">
          <ac:chgData name="Pomeranz, Justin" userId="11bf0c07-d0d3-4ab3-9c14-6e7a484e552b" providerId="ADAL" clId="{2AA2F439-9475-4652-BB78-BE638E45B6FD}" dt="2022-01-30T18:35:28.574" v="10330" actId="478"/>
          <ac:cxnSpMkLst>
            <pc:docMk/>
            <pc:sldMk cId="1854721831" sldId="842"/>
            <ac:cxnSpMk id="17" creationId="{00000000-0000-0000-0000-000000000000}"/>
          </ac:cxnSpMkLst>
        </pc:cxnChg>
        <pc:cxnChg chg="del">
          <ac:chgData name="Pomeranz, Justin" userId="11bf0c07-d0d3-4ab3-9c14-6e7a484e552b" providerId="ADAL" clId="{2AA2F439-9475-4652-BB78-BE638E45B6FD}" dt="2022-01-30T18:35:28.574" v="10330" actId="478"/>
          <ac:cxnSpMkLst>
            <pc:docMk/>
            <pc:sldMk cId="1854721831" sldId="842"/>
            <ac:cxnSpMk id="21" creationId="{00000000-0000-0000-0000-000000000000}"/>
          </ac:cxnSpMkLst>
        </pc:cxnChg>
        <pc:cxnChg chg="mod">
          <ac:chgData name="Pomeranz, Justin" userId="11bf0c07-d0d3-4ab3-9c14-6e7a484e552b" providerId="ADAL" clId="{2AA2F439-9475-4652-BB78-BE638E45B6FD}" dt="2022-02-20T19:19:12.029" v="27245" actId="14100"/>
          <ac:cxnSpMkLst>
            <pc:docMk/>
            <pc:sldMk cId="1854721831" sldId="842"/>
            <ac:cxnSpMk id="22" creationId="{9EB54C30-3A2D-4444-B863-D515EB632F1D}"/>
          </ac:cxnSpMkLst>
        </pc:cxnChg>
        <pc:cxnChg chg="del">
          <ac:chgData name="Pomeranz, Justin" userId="11bf0c07-d0d3-4ab3-9c14-6e7a484e552b" providerId="ADAL" clId="{2AA2F439-9475-4652-BB78-BE638E45B6FD}" dt="2022-01-30T18:35:28.574" v="10330" actId="478"/>
          <ac:cxnSpMkLst>
            <pc:docMk/>
            <pc:sldMk cId="1854721831" sldId="842"/>
            <ac:cxnSpMk id="23" creationId="{00000000-0000-0000-0000-000000000000}"/>
          </ac:cxnSpMkLst>
        </pc:cxnChg>
        <pc:cxnChg chg="mod">
          <ac:chgData name="Pomeranz, Justin" userId="11bf0c07-d0d3-4ab3-9c14-6e7a484e552b" providerId="ADAL" clId="{2AA2F439-9475-4652-BB78-BE638E45B6FD}" dt="2022-02-20T19:21:17.760" v="27288" actId="1036"/>
          <ac:cxnSpMkLst>
            <pc:docMk/>
            <pc:sldMk cId="1854721831" sldId="842"/>
            <ac:cxnSpMk id="23" creationId="{0A894F6E-2093-4122-8C11-ABEDA3780416}"/>
          </ac:cxnSpMkLst>
        </pc:cxnChg>
        <pc:cxnChg chg="del">
          <ac:chgData name="Pomeranz, Justin" userId="11bf0c07-d0d3-4ab3-9c14-6e7a484e552b" providerId="ADAL" clId="{2AA2F439-9475-4652-BB78-BE638E45B6FD}" dt="2022-01-30T18:35:28.574" v="10330" actId="478"/>
          <ac:cxnSpMkLst>
            <pc:docMk/>
            <pc:sldMk cId="1854721831" sldId="842"/>
            <ac:cxnSpMk id="24" creationId="{00000000-0000-0000-0000-000000000000}"/>
          </ac:cxnSpMkLst>
        </pc:cxnChg>
        <pc:cxnChg chg="mod">
          <ac:chgData name="Pomeranz, Justin" userId="11bf0c07-d0d3-4ab3-9c14-6e7a484e552b" providerId="ADAL" clId="{2AA2F439-9475-4652-BB78-BE638E45B6FD}" dt="2022-02-20T19:22:05.231" v="27296" actId="14100"/>
          <ac:cxnSpMkLst>
            <pc:docMk/>
            <pc:sldMk cId="1854721831" sldId="842"/>
            <ac:cxnSpMk id="27" creationId="{3650862A-5B54-4B85-BDEE-61A9CFBB08D0}"/>
          </ac:cxnSpMkLst>
        </pc:cxnChg>
        <pc:cxnChg chg="mod">
          <ac:chgData name="Pomeranz, Justin" userId="11bf0c07-d0d3-4ab3-9c14-6e7a484e552b" providerId="ADAL" clId="{2AA2F439-9475-4652-BB78-BE638E45B6FD}" dt="2022-02-19T18:55:14.154" v="23938" actId="1036"/>
          <ac:cxnSpMkLst>
            <pc:docMk/>
            <pc:sldMk cId="1854721831" sldId="842"/>
            <ac:cxnSpMk id="37" creationId="{C4CFA4E9-5CF3-44C5-8F49-9BFFD9D5F529}"/>
          </ac:cxnSpMkLst>
        </pc:cxnChg>
        <pc:cxnChg chg="mod">
          <ac:chgData name="Pomeranz, Justin" userId="11bf0c07-d0d3-4ab3-9c14-6e7a484e552b" providerId="ADAL" clId="{2AA2F439-9475-4652-BB78-BE638E45B6FD}" dt="2022-02-20T19:21:22.604" v="27292" actId="1036"/>
          <ac:cxnSpMkLst>
            <pc:docMk/>
            <pc:sldMk cId="1854721831" sldId="842"/>
            <ac:cxnSpMk id="40" creationId="{7010A872-4A94-403D-BA08-1ABF0851368C}"/>
          </ac:cxnSpMkLst>
        </pc:cxnChg>
        <pc:cxnChg chg="mod">
          <ac:chgData name="Pomeranz, Justin" userId="11bf0c07-d0d3-4ab3-9c14-6e7a484e552b" providerId="ADAL" clId="{2AA2F439-9475-4652-BB78-BE638E45B6FD}" dt="2022-02-19T18:55:14.154" v="23938" actId="1036"/>
          <ac:cxnSpMkLst>
            <pc:docMk/>
            <pc:sldMk cId="1854721831" sldId="842"/>
            <ac:cxnSpMk id="42" creationId="{5D1AC828-5DFA-4B25-BA25-44E183DFF30D}"/>
          </ac:cxnSpMkLst>
        </pc:cxnChg>
        <pc:cxnChg chg="mod">
          <ac:chgData name="Pomeranz, Justin" userId="11bf0c07-d0d3-4ab3-9c14-6e7a484e552b" providerId="ADAL" clId="{2AA2F439-9475-4652-BB78-BE638E45B6FD}" dt="2022-02-20T19:17:40.481" v="27228"/>
          <ac:cxnSpMkLst>
            <pc:docMk/>
            <pc:sldMk cId="1854721831" sldId="842"/>
            <ac:cxnSpMk id="43" creationId="{1FB58F67-C86F-4FC2-8B27-3D7038255D07}"/>
          </ac:cxnSpMkLst>
        </pc:cxnChg>
        <pc:cxnChg chg="mod">
          <ac:chgData name="Pomeranz, Justin" userId="11bf0c07-d0d3-4ab3-9c14-6e7a484e552b" providerId="ADAL" clId="{2AA2F439-9475-4652-BB78-BE638E45B6FD}" dt="2022-02-20T19:17:40.481" v="27228"/>
          <ac:cxnSpMkLst>
            <pc:docMk/>
            <pc:sldMk cId="1854721831" sldId="842"/>
            <ac:cxnSpMk id="44" creationId="{311B6E11-D8C7-44EA-9D83-37F5DCD4D133}"/>
          </ac:cxnSpMkLst>
        </pc:cxnChg>
      </pc:sldChg>
      <pc:sldChg chg="addSp delSp modSp add mod ord setBg">
        <pc:chgData name="Pomeranz, Justin" userId="11bf0c07-d0d3-4ab3-9c14-6e7a484e552b" providerId="ADAL" clId="{2AA2F439-9475-4652-BB78-BE638E45B6FD}" dt="2022-02-21T03:51:24.513" v="27432" actId="2085"/>
        <pc:sldMkLst>
          <pc:docMk/>
          <pc:sldMk cId="2300260539" sldId="843"/>
        </pc:sldMkLst>
        <pc:spChg chg="del mod modVis">
          <ac:chgData name="Pomeranz, Justin" userId="11bf0c07-d0d3-4ab3-9c14-6e7a484e552b" providerId="ADAL" clId="{2AA2F439-9475-4652-BB78-BE638E45B6FD}" dt="2022-01-28T19:01:46.053" v="246" actId="478"/>
          <ac:spMkLst>
            <pc:docMk/>
            <pc:sldMk cId="2300260539" sldId="843"/>
            <ac:spMk id="2" creationId="{064692EA-449B-41C8-9C77-CE55CF96AF9D}"/>
          </ac:spMkLst>
        </pc:spChg>
        <pc:spChg chg="del">
          <ac:chgData name="Pomeranz, Justin" userId="11bf0c07-d0d3-4ab3-9c14-6e7a484e552b" providerId="ADAL" clId="{2AA2F439-9475-4652-BB78-BE638E45B6FD}" dt="2022-01-28T18:55:25.328" v="122" actId="478"/>
          <ac:spMkLst>
            <pc:docMk/>
            <pc:sldMk cId="2300260539" sldId="843"/>
            <ac:spMk id="4" creationId="{F18FCA03-274F-4B70-8BBB-1D193F71D3D7}"/>
          </ac:spMkLst>
        </pc:spChg>
        <pc:spChg chg="add del mod">
          <ac:chgData name="Pomeranz, Justin" userId="11bf0c07-d0d3-4ab3-9c14-6e7a484e552b" providerId="ADAL" clId="{2AA2F439-9475-4652-BB78-BE638E45B6FD}" dt="2022-01-28T19:01:48.135" v="247" actId="478"/>
          <ac:spMkLst>
            <pc:docMk/>
            <pc:sldMk cId="2300260539" sldId="843"/>
            <ac:spMk id="7" creationId="{61027133-9990-48F9-9BBF-8C402744345E}"/>
          </ac:spMkLst>
        </pc:spChg>
        <pc:spChg chg="add mod">
          <ac:chgData name="Pomeranz, Justin" userId="11bf0c07-d0d3-4ab3-9c14-6e7a484e552b" providerId="ADAL" clId="{2AA2F439-9475-4652-BB78-BE638E45B6FD}" dt="2022-02-21T03:51:24.513" v="27432" actId="2085"/>
          <ac:spMkLst>
            <pc:docMk/>
            <pc:sldMk cId="2300260539" sldId="843"/>
            <ac:spMk id="8" creationId="{0279EF9D-C4BD-40C7-B3B6-27C07A26424B}"/>
          </ac:spMkLst>
        </pc:spChg>
        <pc:spChg chg="del mod ord modVis">
          <ac:chgData name="Pomeranz, Justin" userId="11bf0c07-d0d3-4ab3-9c14-6e7a484e552b" providerId="ADAL" clId="{2AA2F439-9475-4652-BB78-BE638E45B6FD}" dt="2022-01-28T19:01:46.053" v="246" actId="478"/>
          <ac:spMkLst>
            <pc:docMk/>
            <pc:sldMk cId="2300260539" sldId="843"/>
            <ac:spMk id="11" creationId="{0671A8AE-40A1-4631-A6B8-581AFF065482}"/>
          </ac:spMkLst>
        </pc:spChg>
        <pc:spChg chg="del mod modVis">
          <ac:chgData name="Pomeranz, Justin" userId="11bf0c07-d0d3-4ab3-9c14-6e7a484e552b" providerId="ADAL" clId="{2AA2F439-9475-4652-BB78-BE638E45B6FD}" dt="2022-01-28T19:01:46.053" v="246" actId="478"/>
          <ac:spMkLst>
            <pc:docMk/>
            <pc:sldMk cId="2300260539" sldId="843"/>
            <ac:spMk id="13" creationId="{AB58EF07-17C2-48CF-ABB0-EEF1F17CB8F0}"/>
          </ac:spMkLst>
        </pc:spChg>
        <pc:spChg chg="add mod">
          <ac:chgData name="Pomeranz, Justin" userId="11bf0c07-d0d3-4ab3-9c14-6e7a484e552b" providerId="ADAL" clId="{2AA2F439-9475-4652-BB78-BE638E45B6FD}" dt="2022-01-28T21:14:54.609" v="6675" actId="20577"/>
          <ac:spMkLst>
            <pc:docMk/>
            <pc:sldMk cId="2300260539" sldId="843"/>
            <ac:spMk id="14" creationId="{8DEEB351-F31D-4C6D-99B3-BEE7078E3F7C}"/>
          </ac:spMkLst>
        </pc:spChg>
        <pc:spChg chg="del mod modVis">
          <ac:chgData name="Pomeranz, Justin" userId="11bf0c07-d0d3-4ab3-9c14-6e7a484e552b" providerId="ADAL" clId="{2AA2F439-9475-4652-BB78-BE638E45B6FD}" dt="2022-01-28T19:01:46.053" v="246" actId="478"/>
          <ac:spMkLst>
            <pc:docMk/>
            <pc:sldMk cId="2300260539" sldId="843"/>
            <ac:spMk id="15" creationId="{AF2F604E-43BE-4DC3-B983-E071523364F8}"/>
          </ac:spMkLst>
        </pc:spChg>
        <pc:spChg chg="add mod">
          <ac:chgData name="Pomeranz, Justin" userId="11bf0c07-d0d3-4ab3-9c14-6e7a484e552b" providerId="ADAL" clId="{2AA2F439-9475-4652-BB78-BE638E45B6FD}" dt="2022-01-28T19:57:57.242" v="2872" actId="207"/>
          <ac:spMkLst>
            <pc:docMk/>
            <pc:sldMk cId="2300260539" sldId="843"/>
            <ac:spMk id="16" creationId="{1D37CDD4-3C21-41F4-9D1E-7C059AEB1D4D}"/>
          </ac:spMkLst>
        </pc:spChg>
        <pc:spChg chg="del mod modVis">
          <ac:chgData name="Pomeranz, Justin" userId="11bf0c07-d0d3-4ab3-9c14-6e7a484e552b" providerId="ADAL" clId="{2AA2F439-9475-4652-BB78-BE638E45B6FD}" dt="2022-01-28T19:01:46.053" v="246" actId="478"/>
          <ac:spMkLst>
            <pc:docMk/>
            <pc:sldMk cId="2300260539" sldId="843"/>
            <ac:spMk id="17" creationId="{08C9B587-E65E-4B52-B37C-ABEBB6E87928}"/>
          </ac:spMkLst>
        </pc:spChg>
        <pc:spChg chg="add mod">
          <ac:chgData name="Pomeranz, Justin" userId="11bf0c07-d0d3-4ab3-9c14-6e7a484e552b" providerId="ADAL" clId="{2AA2F439-9475-4652-BB78-BE638E45B6FD}" dt="2022-01-28T19:57:46.492" v="2871"/>
          <ac:spMkLst>
            <pc:docMk/>
            <pc:sldMk cId="2300260539" sldId="843"/>
            <ac:spMk id="18" creationId="{1D4E460C-599C-4623-8342-17C8C2F182B5}"/>
          </ac:spMkLst>
        </pc:spChg>
        <pc:picChg chg="add mod ord modVis modCrop">
          <ac:chgData name="Pomeranz, Justin" userId="11bf0c07-d0d3-4ab3-9c14-6e7a484e552b" providerId="ADAL" clId="{2AA2F439-9475-4652-BB78-BE638E45B6FD}" dt="2022-02-18T16:53:22.534" v="16041" actId="732"/>
          <ac:picMkLst>
            <pc:docMk/>
            <pc:sldMk cId="2300260539" sldId="843"/>
            <ac:picMk id="5" creationId="{B2124747-3F37-4CAB-84A8-F870A2DF1D66}"/>
          </ac:picMkLst>
        </pc:picChg>
        <pc:picChg chg="add del mod modVis">
          <ac:chgData name="Pomeranz, Justin" userId="11bf0c07-d0d3-4ab3-9c14-6e7a484e552b" providerId="ADAL" clId="{2AA2F439-9475-4652-BB78-BE638E45B6FD}" dt="2022-01-28T18:56:34.320" v="138" actId="478"/>
          <ac:picMkLst>
            <pc:docMk/>
            <pc:sldMk cId="2300260539" sldId="843"/>
            <ac:picMk id="9" creationId="{A3B37567-01D3-42E0-A7B3-134E8D44EB35}"/>
          </ac:picMkLst>
        </pc:picChg>
      </pc:sldChg>
      <pc:sldChg chg="addSp delSp modSp add mod ord">
        <pc:chgData name="Pomeranz, Justin" userId="11bf0c07-d0d3-4ab3-9c14-6e7a484e552b" providerId="ADAL" clId="{2AA2F439-9475-4652-BB78-BE638E45B6FD}" dt="2022-02-21T03:51:11.073" v="27431" actId="2085"/>
        <pc:sldMkLst>
          <pc:docMk/>
          <pc:sldMk cId="228604298" sldId="844"/>
        </pc:sldMkLst>
        <pc:spChg chg="add mod">
          <ac:chgData name="Pomeranz, Justin" userId="11bf0c07-d0d3-4ab3-9c14-6e7a484e552b" providerId="ADAL" clId="{2AA2F439-9475-4652-BB78-BE638E45B6FD}" dt="2022-02-13T18:07:33.823" v="12936" actId="207"/>
          <ac:spMkLst>
            <pc:docMk/>
            <pc:sldMk cId="228604298" sldId="844"/>
            <ac:spMk id="5" creationId="{CF8EB294-B69D-4B4B-AD36-1DEF18CC99CA}"/>
          </ac:spMkLst>
        </pc:spChg>
        <pc:spChg chg="add mod">
          <ac:chgData name="Pomeranz, Justin" userId="11bf0c07-d0d3-4ab3-9c14-6e7a484e552b" providerId="ADAL" clId="{2AA2F439-9475-4652-BB78-BE638E45B6FD}" dt="2022-02-18T16:47:32.940" v="15940" actId="115"/>
          <ac:spMkLst>
            <pc:docMk/>
            <pc:sldMk cId="228604298" sldId="844"/>
            <ac:spMk id="6" creationId="{0E196615-F6CD-4711-B92D-9FD1F6B7FEC1}"/>
          </ac:spMkLst>
        </pc:spChg>
        <pc:spChg chg="add mod">
          <ac:chgData name="Pomeranz, Justin" userId="11bf0c07-d0d3-4ab3-9c14-6e7a484e552b" providerId="ADAL" clId="{2AA2F439-9475-4652-BB78-BE638E45B6FD}" dt="2022-02-18T16:47:46.701" v="15993" actId="1076"/>
          <ac:spMkLst>
            <pc:docMk/>
            <pc:sldMk cId="228604298" sldId="844"/>
            <ac:spMk id="7" creationId="{B7C592D5-FBB1-4B5B-BEA0-A45ADD902BE3}"/>
          </ac:spMkLst>
        </pc:spChg>
        <pc:spChg chg="add del mod">
          <ac:chgData name="Pomeranz, Justin" userId="11bf0c07-d0d3-4ab3-9c14-6e7a484e552b" providerId="ADAL" clId="{2AA2F439-9475-4652-BB78-BE638E45B6FD}" dt="2022-02-21T03:51:11.073" v="27431" actId="2085"/>
          <ac:spMkLst>
            <pc:docMk/>
            <pc:sldMk cId="228604298" sldId="844"/>
            <ac:spMk id="8" creationId="{0279EF9D-C4BD-40C7-B3B6-27C07A26424B}"/>
          </ac:spMkLst>
        </pc:spChg>
        <pc:picChg chg="add mod ord">
          <ac:chgData name="Pomeranz, Justin" userId="11bf0c07-d0d3-4ab3-9c14-6e7a484e552b" providerId="ADAL" clId="{2AA2F439-9475-4652-BB78-BE638E45B6FD}" dt="2022-01-28T19:06:45.739" v="829" actId="962"/>
          <ac:picMkLst>
            <pc:docMk/>
            <pc:sldMk cId="228604298" sldId="844"/>
            <ac:picMk id="3" creationId="{8BC9925B-21C2-4D13-8F03-7530DE4E361D}"/>
          </ac:picMkLst>
        </pc:picChg>
        <pc:picChg chg="del">
          <ac:chgData name="Pomeranz, Justin" userId="11bf0c07-d0d3-4ab3-9c14-6e7a484e552b" providerId="ADAL" clId="{2AA2F439-9475-4652-BB78-BE638E45B6FD}" dt="2022-01-28T19:05:43.466" v="694" actId="478"/>
          <ac:picMkLst>
            <pc:docMk/>
            <pc:sldMk cId="228604298" sldId="844"/>
            <ac:picMk id="5" creationId="{B2124747-3F37-4CAB-84A8-F870A2DF1D66}"/>
          </ac:picMkLst>
        </pc:picChg>
      </pc:sldChg>
      <pc:sldChg chg="addSp delSp modSp add mod ord">
        <pc:chgData name="Pomeranz, Justin" userId="11bf0c07-d0d3-4ab3-9c14-6e7a484e552b" providerId="ADAL" clId="{2AA2F439-9475-4652-BB78-BE638E45B6FD}" dt="2022-02-21T03:51:35.581" v="27433" actId="2085"/>
        <pc:sldMkLst>
          <pc:docMk/>
          <pc:sldMk cId="125188976" sldId="845"/>
        </pc:sldMkLst>
        <pc:spChg chg="add mod">
          <ac:chgData name="Pomeranz, Justin" userId="11bf0c07-d0d3-4ab3-9c14-6e7a484e552b" providerId="ADAL" clId="{2AA2F439-9475-4652-BB78-BE638E45B6FD}" dt="2022-01-28T19:55:59.330" v="2859" actId="207"/>
          <ac:spMkLst>
            <pc:docMk/>
            <pc:sldMk cId="125188976" sldId="845"/>
            <ac:spMk id="5" creationId="{B5356151-8FC6-4D87-A5ED-460A3A1C3CD2}"/>
          </ac:spMkLst>
        </pc:spChg>
        <pc:spChg chg="add del mod modVis">
          <ac:chgData name="Pomeranz, Justin" userId="11bf0c07-d0d3-4ab3-9c14-6e7a484e552b" providerId="ADAL" clId="{2AA2F439-9475-4652-BB78-BE638E45B6FD}" dt="2022-01-28T19:54:04.741" v="2833" actId="478"/>
          <ac:spMkLst>
            <pc:docMk/>
            <pc:sldMk cId="125188976" sldId="845"/>
            <ac:spMk id="6" creationId="{16E08B7D-A161-4F7C-B414-309CE2DDF821}"/>
          </ac:spMkLst>
        </pc:spChg>
        <pc:spChg chg="add mod">
          <ac:chgData name="Pomeranz, Justin" userId="11bf0c07-d0d3-4ab3-9c14-6e7a484e552b" providerId="ADAL" clId="{2AA2F439-9475-4652-BB78-BE638E45B6FD}" dt="2022-01-30T17:36:24.030" v="8048" actId="27636"/>
          <ac:spMkLst>
            <pc:docMk/>
            <pc:sldMk cId="125188976" sldId="845"/>
            <ac:spMk id="7" creationId="{FAF743FB-8B21-4892-818A-AEAD7AE5AED2}"/>
          </ac:spMkLst>
        </pc:spChg>
        <pc:spChg chg="mod ord">
          <ac:chgData name="Pomeranz, Justin" userId="11bf0c07-d0d3-4ab3-9c14-6e7a484e552b" providerId="ADAL" clId="{2AA2F439-9475-4652-BB78-BE638E45B6FD}" dt="2022-02-21T03:51:35.581" v="27433" actId="2085"/>
          <ac:spMkLst>
            <pc:docMk/>
            <pc:sldMk cId="125188976" sldId="845"/>
            <ac:spMk id="8" creationId="{0279EF9D-C4BD-40C7-B3B6-27C07A26424B}"/>
          </ac:spMkLst>
        </pc:spChg>
        <pc:spChg chg="add del mod ord">
          <ac:chgData name="Pomeranz, Justin" userId="11bf0c07-d0d3-4ab3-9c14-6e7a484e552b" providerId="ADAL" clId="{2AA2F439-9475-4652-BB78-BE638E45B6FD}" dt="2022-01-28T19:54:36.293" v="2835" actId="478"/>
          <ac:spMkLst>
            <pc:docMk/>
            <pc:sldMk cId="125188976" sldId="845"/>
            <ac:spMk id="9" creationId="{72054EE6-D921-4D72-9097-9D1D23B7E675}"/>
          </ac:spMkLst>
        </pc:spChg>
        <pc:spChg chg="add del mod">
          <ac:chgData name="Pomeranz, Justin" userId="11bf0c07-d0d3-4ab3-9c14-6e7a484e552b" providerId="ADAL" clId="{2AA2F439-9475-4652-BB78-BE638E45B6FD}" dt="2022-01-28T19:54:41.445" v="2836" actId="478"/>
          <ac:spMkLst>
            <pc:docMk/>
            <pc:sldMk cId="125188976" sldId="845"/>
            <ac:spMk id="10" creationId="{2A074F55-6CDB-4DBA-8E06-AA583CCB0CBB}"/>
          </ac:spMkLst>
        </pc:spChg>
        <pc:spChg chg="add mod">
          <ac:chgData name="Pomeranz, Justin" userId="11bf0c07-d0d3-4ab3-9c14-6e7a484e552b" providerId="ADAL" clId="{2AA2F439-9475-4652-BB78-BE638E45B6FD}" dt="2022-01-28T19:55:38.557" v="2858" actId="1036"/>
          <ac:spMkLst>
            <pc:docMk/>
            <pc:sldMk cId="125188976" sldId="845"/>
            <ac:spMk id="11" creationId="{574E9F85-0531-4E1C-8DEE-CADDCEE26121}"/>
          </ac:spMkLst>
        </pc:spChg>
        <pc:picChg chg="del">
          <ac:chgData name="Pomeranz, Justin" userId="11bf0c07-d0d3-4ab3-9c14-6e7a484e552b" providerId="ADAL" clId="{2AA2F439-9475-4652-BB78-BE638E45B6FD}" dt="2022-01-28T19:07:03.399" v="831" actId="478"/>
          <ac:picMkLst>
            <pc:docMk/>
            <pc:sldMk cId="125188976" sldId="845"/>
            <ac:picMk id="3" creationId="{8BC9925B-21C2-4D13-8F03-7530DE4E361D}"/>
          </ac:picMkLst>
        </pc:picChg>
        <pc:picChg chg="add mod ord">
          <ac:chgData name="Pomeranz, Justin" userId="11bf0c07-d0d3-4ab3-9c14-6e7a484e552b" providerId="ADAL" clId="{2AA2F439-9475-4652-BB78-BE638E45B6FD}" dt="2022-01-28T19:53:14.622" v="2829" actId="167"/>
          <ac:picMkLst>
            <pc:docMk/>
            <pc:sldMk cId="125188976" sldId="845"/>
            <ac:picMk id="4" creationId="{2AC5B1D6-C672-4CD8-8086-EDF882956530}"/>
          </ac:picMkLst>
        </pc:picChg>
      </pc:sldChg>
      <pc:sldChg chg="addSp delSp modSp add del mod">
        <pc:chgData name="Pomeranz, Justin" userId="11bf0c07-d0d3-4ab3-9c14-6e7a484e552b" providerId="ADAL" clId="{2AA2F439-9475-4652-BB78-BE638E45B6FD}" dt="2022-01-30T17:31:30.389" v="7918" actId="47"/>
        <pc:sldMkLst>
          <pc:docMk/>
          <pc:sldMk cId="3256091042" sldId="846"/>
        </pc:sldMkLst>
        <pc:spChg chg="mod">
          <ac:chgData name="Pomeranz, Justin" userId="11bf0c07-d0d3-4ab3-9c14-6e7a484e552b" providerId="ADAL" clId="{2AA2F439-9475-4652-BB78-BE638E45B6FD}" dt="2022-01-28T19:15:05.237" v="1002" actId="2085"/>
          <ac:spMkLst>
            <pc:docMk/>
            <pc:sldMk cId="3256091042" sldId="846"/>
            <ac:spMk id="8" creationId="{0279EF9D-C4BD-40C7-B3B6-27C07A26424B}"/>
          </ac:spMkLst>
        </pc:spChg>
        <pc:picChg chg="del">
          <ac:chgData name="Pomeranz, Justin" userId="11bf0c07-d0d3-4ab3-9c14-6e7a484e552b" providerId="ADAL" clId="{2AA2F439-9475-4652-BB78-BE638E45B6FD}" dt="2022-01-28T19:14:06.303" v="951" actId="478"/>
          <ac:picMkLst>
            <pc:docMk/>
            <pc:sldMk cId="3256091042" sldId="846"/>
            <ac:picMk id="3" creationId="{8BC9925B-21C2-4D13-8F03-7530DE4E361D}"/>
          </ac:picMkLst>
        </pc:picChg>
        <pc:picChg chg="add mod ord">
          <ac:chgData name="Pomeranz, Justin" userId="11bf0c07-d0d3-4ab3-9c14-6e7a484e552b" providerId="ADAL" clId="{2AA2F439-9475-4652-BB78-BE638E45B6FD}" dt="2022-01-28T19:14:28.457" v="995" actId="171"/>
          <ac:picMkLst>
            <pc:docMk/>
            <pc:sldMk cId="3256091042" sldId="846"/>
            <ac:picMk id="4" creationId="{AEE91875-6D45-45C5-B432-9C49B967748A}"/>
          </ac:picMkLst>
        </pc:picChg>
      </pc:sldChg>
      <pc:sldChg chg="addSp delSp modSp add mod ord">
        <pc:chgData name="Pomeranz, Justin" userId="11bf0c07-d0d3-4ab3-9c14-6e7a484e552b" providerId="ADAL" clId="{2AA2F439-9475-4652-BB78-BE638E45B6FD}" dt="2022-02-21T03:50:57.551" v="27430" actId="14100"/>
        <pc:sldMkLst>
          <pc:docMk/>
          <pc:sldMk cId="536877885" sldId="847"/>
        </pc:sldMkLst>
        <pc:spChg chg="add mod">
          <ac:chgData name="Pomeranz, Justin" userId="11bf0c07-d0d3-4ab3-9c14-6e7a484e552b" providerId="ADAL" clId="{2AA2F439-9475-4652-BB78-BE638E45B6FD}" dt="2022-01-28T21:14:16.993" v="6599" actId="1038"/>
          <ac:spMkLst>
            <pc:docMk/>
            <pc:sldMk cId="536877885" sldId="847"/>
            <ac:spMk id="6" creationId="{197D9D35-9683-4D50-8932-D162F060CBD0}"/>
          </ac:spMkLst>
        </pc:spChg>
        <pc:spChg chg="add mod">
          <ac:chgData name="Pomeranz, Justin" userId="11bf0c07-d0d3-4ab3-9c14-6e7a484e552b" providerId="ADAL" clId="{2AA2F439-9475-4652-BB78-BE638E45B6FD}" dt="2022-01-28T21:14:31.099" v="6637" actId="207"/>
          <ac:spMkLst>
            <pc:docMk/>
            <pc:sldMk cId="536877885" sldId="847"/>
            <ac:spMk id="7" creationId="{839507E8-6A21-4334-A047-EF1279E26EF9}"/>
          </ac:spMkLst>
        </pc:spChg>
        <pc:spChg chg="mod">
          <ac:chgData name="Pomeranz, Justin" userId="11bf0c07-d0d3-4ab3-9c14-6e7a484e552b" providerId="ADAL" clId="{2AA2F439-9475-4652-BB78-BE638E45B6FD}" dt="2022-02-13T18:48:56.394" v="12938" actId="2085"/>
          <ac:spMkLst>
            <pc:docMk/>
            <pc:sldMk cId="536877885" sldId="847"/>
            <ac:spMk id="8" creationId="{0279EF9D-C4BD-40C7-B3B6-27C07A26424B}"/>
          </ac:spMkLst>
        </pc:spChg>
        <pc:spChg chg="add mod">
          <ac:chgData name="Pomeranz, Justin" userId="11bf0c07-d0d3-4ab3-9c14-6e7a484e552b" providerId="ADAL" clId="{2AA2F439-9475-4652-BB78-BE638E45B6FD}" dt="2022-01-28T21:14:16.993" v="6599" actId="1038"/>
          <ac:spMkLst>
            <pc:docMk/>
            <pc:sldMk cId="536877885" sldId="847"/>
            <ac:spMk id="9" creationId="{C8CBA4B1-4029-4DE3-AB7E-3AA2D427F944}"/>
          </ac:spMkLst>
        </pc:spChg>
        <pc:picChg chg="add mod ord">
          <ac:chgData name="Pomeranz, Justin" userId="11bf0c07-d0d3-4ab3-9c14-6e7a484e552b" providerId="ADAL" clId="{2AA2F439-9475-4652-BB78-BE638E45B6FD}" dt="2022-02-21T03:50:57.551" v="27430" actId="14100"/>
          <ac:picMkLst>
            <pc:docMk/>
            <pc:sldMk cId="536877885" sldId="847"/>
            <ac:picMk id="3" creationId="{E214B489-CAF4-4AC8-8697-86F0FCFBE50A}"/>
          </ac:picMkLst>
        </pc:picChg>
        <pc:picChg chg="del">
          <ac:chgData name="Pomeranz, Justin" userId="11bf0c07-d0d3-4ab3-9c14-6e7a484e552b" providerId="ADAL" clId="{2AA2F439-9475-4652-BB78-BE638E45B6FD}" dt="2022-01-28T19:17:38.871" v="1004" actId="478"/>
          <ac:picMkLst>
            <pc:docMk/>
            <pc:sldMk cId="536877885" sldId="847"/>
            <ac:picMk id="5" creationId="{B2124747-3F37-4CAB-84A8-F870A2DF1D66}"/>
          </ac:picMkLst>
        </pc:picChg>
      </pc:sldChg>
      <pc:sldChg chg="addSp delSp modSp add mod ord">
        <pc:chgData name="Pomeranz, Justin" userId="11bf0c07-d0d3-4ab3-9c14-6e7a484e552b" providerId="ADAL" clId="{2AA2F439-9475-4652-BB78-BE638E45B6FD}" dt="2022-02-21T03:52:27.950" v="27443" actId="1038"/>
        <pc:sldMkLst>
          <pc:docMk/>
          <pc:sldMk cId="3136942024" sldId="848"/>
        </pc:sldMkLst>
        <pc:spChg chg="add mod">
          <ac:chgData name="Pomeranz, Justin" userId="11bf0c07-d0d3-4ab3-9c14-6e7a484e552b" providerId="ADAL" clId="{2AA2F439-9475-4652-BB78-BE638E45B6FD}" dt="2022-01-30T18:41:02.295" v="10754" actId="20577"/>
          <ac:spMkLst>
            <pc:docMk/>
            <pc:sldMk cId="3136942024" sldId="848"/>
            <ac:spMk id="6" creationId="{3F4A8BB2-DC49-4770-B42B-1D434A953164}"/>
          </ac:spMkLst>
        </pc:spChg>
        <pc:spChg chg="add mod">
          <ac:chgData name="Pomeranz, Justin" userId="11bf0c07-d0d3-4ab3-9c14-6e7a484e552b" providerId="ADAL" clId="{2AA2F439-9475-4652-BB78-BE638E45B6FD}" dt="2022-01-30T17:38:33.778" v="8185" actId="1035"/>
          <ac:spMkLst>
            <pc:docMk/>
            <pc:sldMk cId="3136942024" sldId="848"/>
            <ac:spMk id="7" creationId="{F9008EE4-3A38-46DE-AC6C-7A92FC1C91AB}"/>
          </ac:spMkLst>
        </pc:spChg>
        <pc:spChg chg="mod">
          <ac:chgData name="Pomeranz, Justin" userId="11bf0c07-d0d3-4ab3-9c14-6e7a484e552b" providerId="ADAL" clId="{2AA2F439-9475-4652-BB78-BE638E45B6FD}" dt="2022-02-21T03:52:27.950" v="27443" actId="1038"/>
          <ac:spMkLst>
            <pc:docMk/>
            <pc:sldMk cId="3136942024" sldId="848"/>
            <ac:spMk id="8" creationId="{0279EF9D-C4BD-40C7-B3B6-27C07A26424B}"/>
          </ac:spMkLst>
        </pc:spChg>
        <pc:spChg chg="add mod">
          <ac:chgData name="Pomeranz, Justin" userId="11bf0c07-d0d3-4ab3-9c14-6e7a484e552b" providerId="ADAL" clId="{2AA2F439-9475-4652-BB78-BE638E45B6FD}" dt="2022-01-30T17:38:33.778" v="8185" actId="1035"/>
          <ac:spMkLst>
            <pc:docMk/>
            <pc:sldMk cId="3136942024" sldId="848"/>
            <ac:spMk id="9" creationId="{BA619404-7D69-49BD-AB0D-53910C6D7A81}"/>
          </ac:spMkLst>
        </pc:spChg>
        <pc:picChg chg="del">
          <ac:chgData name="Pomeranz, Justin" userId="11bf0c07-d0d3-4ab3-9c14-6e7a484e552b" providerId="ADAL" clId="{2AA2F439-9475-4652-BB78-BE638E45B6FD}" dt="2022-01-28T19:18:31.735" v="1089" actId="478"/>
          <ac:picMkLst>
            <pc:docMk/>
            <pc:sldMk cId="3136942024" sldId="848"/>
            <ac:picMk id="3" creationId="{E214B489-CAF4-4AC8-8697-86F0FCFBE50A}"/>
          </ac:picMkLst>
        </pc:picChg>
        <pc:picChg chg="add mod ord">
          <ac:chgData name="Pomeranz, Justin" userId="11bf0c07-d0d3-4ab3-9c14-6e7a484e552b" providerId="ADAL" clId="{2AA2F439-9475-4652-BB78-BE638E45B6FD}" dt="2022-02-21T03:52:25.067" v="27441" actId="1037"/>
          <ac:picMkLst>
            <pc:docMk/>
            <pc:sldMk cId="3136942024" sldId="848"/>
            <ac:picMk id="4" creationId="{D9B15968-90D3-465B-B3F8-88A2CA51C8ED}"/>
          </ac:picMkLst>
        </pc:picChg>
      </pc:sldChg>
      <pc:sldChg chg="modSp new del mod">
        <pc:chgData name="Pomeranz, Justin" userId="11bf0c07-d0d3-4ab3-9c14-6e7a484e552b" providerId="ADAL" clId="{2AA2F439-9475-4652-BB78-BE638E45B6FD}" dt="2022-01-28T20:23:37.699" v="4137" actId="47"/>
        <pc:sldMkLst>
          <pc:docMk/>
          <pc:sldMk cId="1068183523" sldId="849"/>
        </pc:sldMkLst>
        <pc:spChg chg="mod">
          <ac:chgData name="Pomeranz, Justin" userId="11bf0c07-d0d3-4ab3-9c14-6e7a484e552b" providerId="ADAL" clId="{2AA2F439-9475-4652-BB78-BE638E45B6FD}" dt="2022-01-28T19:58:26.100" v="2885" actId="20577"/>
          <ac:spMkLst>
            <pc:docMk/>
            <pc:sldMk cId="1068183523" sldId="849"/>
            <ac:spMk id="2" creationId="{A320C6B5-4E41-499C-8A6E-598857C59D8C}"/>
          </ac:spMkLst>
        </pc:spChg>
        <pc:spChg chg="mod">
          <ac:chgData name="Pomeranz, Justin" userId="11bf0c07-d0d3-4ab3-9c14-6e7a484e552b" providerId="ADAL" clId="{2AA2F439-9475-4652-BB78-BE638E45B6FD}" dt="2022-01-28T20:02:11.005" v="3371" actId="20577"/>
          <ac:spMkLst>
            <pc:docMk/>
            <pc:sldMk cId="1068183523" sldId="849"/>
            <ac:spMk id="3" creationId="{945E605E-00AB-4FDB-B3CE-9D654C0DD1AC}"/>
          </ac:spMkLst>
        </pc:spChg>
      </pc:sldChg>
      <pc:sldChg chg="modSp new del mod">
        <pc:chgData name="Pomeranz, Justin" userId="11bf0c07-d0d3-4ab3-9c14-6e7a484e552b" providerId="ADAL" clId="{2AA2F439-9475-4652-BB78-BE638E45B6FD}" dt="2022-01-28T20:23:37.699" v="4137" actId="47"/>
        <pc:sldMkLst>
          <pc:docMk/>
          <pc:sldMk cId="584340843" sldId="850"/>
        </pc:sldMkLst>
        <pc:spChg chg="mod">
          <ac:chgData name="Pomeranz, Justin" userId="11bf0c07-d0d3-4ab3-9c14-6e7a484e552b" providerId="ADAL" clId="{2AA2F439-9475-4652-BB78-BE638E45B6FD}" dt="2022-01-28T20:10:45.988" v="3382" actId="20577"/>
          <ac:spMkLst>
            <pc:docMk/>
            <pc:sldMk cId="584340843" sldId="850"/>
            <ac:spMk id="2" creationId="{DD26D6E4-67ED-4B19-B58E-187111538891}"/>
          </ac:spMkLst>
        </pc:spChg>
        <pc:spChg chg="mod">
          <ac:chgData name="Pomeranz, Justin" userId="11bf0c07-d0d3-4ab3-9c14-6e7a484e552b" providerId="ADAL" clId="{2AA2F439-9475-4652-BB78-BE638E45B6FD}" dt="2022-01-28T20:14:19.348" v="3747" actId="20577"/>
          <ac:spMkLst>
            <pc:docMk/>
            <pc:sldMk cId="584340843" sldId="850"/>
            <ac:spMk id="3" creationId="{38E94928-7265-4CFB-B96C-6D6583F7845C}"/>
          </ac:spMkLst>
        </pc:spChg>
      </pc:sldChg>
      <pc:sldChg chg="addSp modSp add mod ord setBg">
        <pc:chgData name="Pomeranz, Justin" userId="11bf0c07-d0d3-4ab3-9c14-6e7a484e552b" providerId="ADAL" clId="{2AA2F439-9475-4652-BB78-BE638E45B6FD}" dt="2022-02-19T17:28:24.174" v="21323" actId="20577"/>
        <pc:sldMkLst>
          <pc:docMk/>
          <pc:sldMk cId="3765491206" sldId="851"/>
        </pc:sldMkLst>
        <pc:spChg chg="mod">
          <ac:chgData name="Pomeranz, Justin" userId="11bf0c07-d0d3-4ab3-9c14-6e7a484e552b" providerId="ADAL" clId="{2AA2F439-9475-4652-BB78-BE638E45B6FD}" dt="2022-01-28T20:26:04.220" v="4586" actId="14100"/>
          <ac:spMkLst>
            <pc:docMk/>
            <pc:sldMk cId="3765491206" sldId="851"/>
            <ac:spMk id="2" creationId="{DD26D6E4-67ED-4B19-B58E-187111538891}"/>
          </ac:spMkLst>
        </pc:spChg>
        <pc:spChg chg="mod">
          <ac:chgData name="Pomeranz, Justin" userId="11bf0c07-d0d3-4ab3-9c14-6e7a484e552b" providerId="ADAL" clId="{2AA2F439-9475-4652-BB78-BE638E45B6FD}" dt="2022-02-19T17:28:24.174" v="21323" actId="20577"/>
          <ac:spMkLst>
            <pc:docMk/>
            <pc:sldMk cId="3765491206" sldId="851"/>
            <ac:spMk id="3" creationId="{38E94928-7265-4CFB-B96C-6D6583F7845C}"/>
          </ac:spMkLst>
        </pc:spChg>
        <pc:spChg chg="add mod ord">
          <ac:chgData name="Pomeranz, Justin" userId="11bf0c07-d0d3-4ab3-9c14-6e7a484e552b" providerId="ADAL" clId="{2AA2F439-9475-4652-BB78-BE638E45B6FD}" dt="2022-01-28T20:29:58.859" v="5028" actId="207"/>
          <ac:spMkLst>
            <pc:docMk/>
            <pc:sldMk cId="3765491206" sldId="851"/>
            <ac:spMk id="5" creationId="{DE5C940F-0E47-44EB-9DEB-745A25E1B3A6}"/>
          </ac:spMkLst>
        </pc:spChg>
        <pc:picChg chg="add mod ord">
          <ac:chgData name="Pomeranz, Justin" userId="11bf0c07-d0d3-4ab3-9c14-6e7a484e552b" providerId="ADAL" clId="{2AA2F439-9475-4652-BB78-BE638E45B6FD}" dt="2022-01-28T20:24:13.623" v="4140" actId="167"/>
          <ac:picMkLst>
            <pc:docMk/>
            <pc:sldMk cId="3765491206" sldId="851"/>
            <ac:picMk id="4" creationId="{4AC81A8C-5C39-48E0-BBB4-3354D33E51B0}"/>
          </ac:picMkLst>
        </pc:picChg>
      </pc:sldChg>
      <pc:sldChg chg="modSp new del mod">
        <pc:chgData name="Pomeranz, Justin" userId="11bf0c07-d0d3-4ab3-9c14-6e7a484e552b" providerId="ADAL" clId="{2AA2F439-9475-4652-BB78-BE638E45B6FD}" dt="2022-01-28T20:31:17.904" v="5100" actId="47"/>
        <pc:sldMkLst>
          <pc:docMk/>
          <pc:sldMk cId="1645177166" sldId="852"/>
        </pc:sldMkLst>
        <pc:spChg chg="mod">
          <ac:chgData name="Pomeranz, Justin" userId="11bf0c07-d0d3-4ab3-9c14-6e7a484e552b" providerId="ADAL" clId="{2AA2F439-9475-4652-BB78-BE638E45B6FD}" dt="2022-01-28T20:30:52.499" v="5097" actId="20577"/>
          <ac:spMkLst>
            <pc:docMk/>
            <pc:sldMk cId="1645177166" sldId="852"/>
            <ac:spMk id="2" creationId="{257A9E83-0251-456A-A310-2498C432C33E}"/>
          </ac:spMkLst>
        </pc:spChg>
      </pc:sldChg>
      <pc:sldChg chg="addSp delSp modSp add mod">
        <pc:chgData name="Pomeranz, Justin" userId="11bf0c07-d0d3-4ab3-9c14-6e7a484e552b" providerId="ADAL" clId="{2AA2F439-9475-4652-BB78-BE638E45B6FD}" dt="2022-01-30T16:56:49.069" v="6924" actId="20577"/>
        <pc:sldMkLst>
          <pc:docMk/>
          <pc:sldMk cId="2925707028" sldId="852"/>
        </pc:sldMkLst>
        <pc:spChg chg="mod">
          <ac:chgData name="Pomeranz, Justin" userId="11bf0c07-d0d3-4ab3-9c14-6e7a484e552b" providerId="ADAL" clId="{2AA2F439-9475-4652-BB78-BE638E45B6FD}" dt="2022-01-30T16:56:49.069" v="6924" actId="20577"/>
          <ac:spMkLst>
            <pc:docMk/>
            <pc:sldMk cId="2925707028" sldId="852"/>
            <ac:spMk id="16" creationId="{57BE3ECF-E184-475F-84FF-0FB5F7ABF024}"/>
          </ac:spMkLst>
        </pc:spChg>
        <pc:grpChg chg="add del mod">
          <ac:chgData name="Pomeranz, Justin" userId="11bf0c07-d0d3-4ab3-9c14-6e7a484e552b" providerId="ADAL" clId="{2AA2F439-9475-4652-BB78-BE638E45B6FD}" dt="2022-01-30T16:55:18.611" v="6827" actId="165"/>
          <ac:grpSpMkLst>
            <pc:docMk/>
            <pc:sldMk cId="2925707028" sldId="852"/>
            <ac:grpSpMk id="40" creationId="{6632CA9A-3CCA-4C76-9CE9-AA9D10F6D555}"/>
          </ac:grpSpMkLst>
        </pc:grp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38" creationId="{B9270C5A-B7A8-4873-BA3A-EEFE22F63915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39" creationId="{5B6A2325-7B92-45EB-9DD2-300A99FFACDF}"/>
          </ac:picMkLst>
        </pc:picChg>
        <pc:picChg chg="mod topLvl">
          <ac:chgData name="Pomeranz, Justin" userId="11bf0c07-d0d3-4ab3-9c14-6e7a484e552b" providerId="ADAL" clId="{2AA2F439-9475-4652-BB78-BE638E45B6FD}" dt="2022-01-30T16:55:18.611" v="6827" actId="165"/>
          <ac:picMkLst>
            <pc:docMk/>
            <pc:sldMk cId="2925707028" sldId="852"/>
            <ac:picMk id="41" creationId="{0BCC2580-0F18-4575-99E3-32FD98739D07}"/>
          </ac:picMkLst>
        </pc:picChg>
        <pc:picChg chg="mod topLvl">
          <ac:chgData name="Pomeranz, Justin" userId="11bf0c07-d0d3-4ab3-9c14-6e7a484e552b" providerId="ADAL" clId="{2AA2F439-9475-4652-BB78-BE638E45B6FD}" dt="2022-01-30T16:55:18.611" v="6827" actId="165"/>
          <ac:picMkLst>
            <pc:docMk/>
            <pc:sldMk cId="2925707028" sldId="852"/>
            <ac:picMk id="42" creationId="{5BB5AF55-4F2E-440B-9B7E-4CCF602D4C0F}"/>
          </ac:picMkLst>
        </pc:picChg>
        <pc:picChg chg="del mod topLvl">
          <ac:chgData name="Pomeranz, Justin" userId="11bf0c07-d0d3-4ab3-9c14-6e7a484e552b" providerId="ADAL" clId="{2AA2F439-9475-4652-BB78-BE638E45B6FD}" dt="2022-01-30T16:55:20.860" v="6829" actId="478"/>
          <ac:picMkLst>
            <pc:docMk/>
            <pc:sldMk cId="2925707028" sldId="852"/>
            <ac:picMk id="43" creationId="{CFDF4282-48AA-42BA-B6F7-A19D747B75D2}"/>
          </ac:picMkLst>
        </pc:picChg>
        <pc:picChg chg="del mod topLvl">
          <ac:chgData name="Pomeranz, Justin" userId="11bf0c07-d0d3-4ab3-9c14-6e7a484e552b" providerId="ADAL" clId="{2AA2F439-9475-4652-BB78-BE638E45B6FD}" dt="2022-01-30T16:55:21.244" v="6830" actId="478"/>
          <ac:picMkLst>
            <pc:docMk/>
            <pc:sldMk cId="2925707028" sldId="852"/>
            <ac:picMk id="44" creationId="{982D3DE0-C022-4555-AFEA-FC531F642572}"/>
          </ac:picMkLst>
        </pc:picChg>
        <pc:picChg chg="mod topLvl">
          <ac:chgData name="Pomeranz, Justin" userId="11bf0c07-d0d3-4ab3-9c14-6e7a484e552b" providerId="ADAL" clId="{2AA2F439-9475-4652-BB78-BE638E45B6FD}" dt="2022-01-30T16:55:18.611" v="6827" actId="165"/>
          <ac:picMkLst>
            <pc:docMk/>
            <pc:sldMk cId="2925707028" sldId="852"/>
            <ac:picMk id="45" creationId="{EA8092DB-8234-4741-8FAD-FA6EB4D7F780}"/>
          </ac:picMkLst>
        </pc:picChg>
        <pc:picChg chg="del mod topLvl">
          <ac:chgData name="Pomeranz, Justin" userId="11bf0c07-d0d3-4ab3-9c14-6e7a484e552b" providerId="ADAL" clId="{2AA2F439-9475-4652-BB78-BE638E45B6FD}" dt="2022-01-30T16:55:21.965" v="6831" actId="478"/>
          <ac:picMkLst>
            <pc:docMk/>
            <pc:sldMk cId="2925707028" sldId="852"/>
            <ac:picMk id="46" creationId="{CC82E793-0132-47AC-90E8-22753215DF6C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47" creationId="{F2B5D33B-C2BD-4B89-960D-D95CBA3A08BA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48" creationId="{979F2FF8-DF60-4FCD-B06F-5BA0214BC838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49" creationId="{C43BFF63-70DC-4DC2-9B3B-403194AFE057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50" creationId="{47AE1C83-BB4D-420A-B301-E92A9E887CE5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51" creationId="{B9ED56C4-3C4E-468D-A205-1BF45D88DEE6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52" creationId="{3556299C-F74C-49F7-85FB-9516D924C4C5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53" creationId="{94D3CC3C-DD5B-4FAF-9737-496F2A38C473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54" creationId="{79D9863F-2F92-480F-BCAF-CEB617E67158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55" creationId="{A300230F-AF5D-4168-81D5-B66670E34A9D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56" creationId="{0A65B333-5240-4D3C-83AE-60364B18FA16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57" creationId="{E391A088-7D99-4034-9548-5D190B63E94A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58" creationId="{89E24C2F-59F1-4B2C-80C9-EF92F9335541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59" creationId="{CC1D6EFE-2690-46C2-8699-4663EC8DDF36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60" creationId="{B62B4FDD-09A4-41A8-BBA2-BCAF29EF3651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61" creationId="{629C3FD3-49E3-4DDF-BEAD-11DEE70E2A1A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62" creationId="{2779CE6F-A7B8-4894-AB26-80E7140DA6C7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63" creationId="{5F947C9D-F207-44B2-9A6F-08D1577D72DC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64" creationId="{C502E37C-E4DA-4D59-B182-E8A75CA41810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65" creationId="{C396F4AC-81D4-4E11-9A41-9E08025B6312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66" creationId="{499AF139-D37E-4361-B6AB-0256B0108718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67" creationId="{CF8C452B-CEAA-4201-916B-BAAD7B074FC1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68" creationId="{68BC337F-91C7-4E3B-9C83-C8C16CBA977C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69" creationId="{B233888A-F1E1-4700-9E37-9E25DDC034CD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70" creationId="{66922504-65C7-4ABD-9EF6-0A20EBD14E46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71" creationId="{7570EEA5-FBEE-453A-9C96-C955103AF433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72" creationId="{827665C3-D5E0-409F-B88D-D63F3335FC8F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73" creationId="{0BF6AF0D-6377-468E-92D6-D472FA0A67FE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74" creationId="{B3D6AA62-200D-4B7F-927F-2453DE0BD1DB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75" creationId="{BB245E1B-D4D8-42AA-A35B-16D5CA69CAAC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76" creationId="{5EC8C2FC-9D1F-4D26-8C6D-D664D0DEE3A0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77" creationId="{4C1C260F-1F57-4F56-B543-4DDBA269AC52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78" creationId="{CFA41495-1EEF-4282-951B-B0B1A3FE243A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79" creationId="{7BFAC91B-691F-4B9B-9F62-6D3F3AE67D30}"/>
          </ac:picMkLst>
        </pc:picChg>
        <pc:picChg chg="del">
          <ac:chgData name="Pomeranz, Justin" userId="11bf0c07-d0d3-4ab3-9c14-6e7a484e552b" providerId="ADAL" clId="{2AA2F439-9475-4652-BB78-BE638E45B6FD}" dt="2022-01-28T21:17:27.011" v="6764" actId="478"/>
          <ac:picMkLst>
            <pc:docMk/>
            <pc:sldMk cId="2925707028" sldId="852"/>
            <ac:picMk id="80" creationId="{11A7E58C-4F71-45AC-B0DC-9BD46EE6C1F7}"/>
          </ac:picMkLst>
        </pc:picChg>
        <pc:picChg chg="del mod topLvl">
          <ac:chgData name="Pomeranz, Justin" userId="11bf0c07-d0d3-4ab3-9c14-6e7a484e552b" providerId="ADAL" clId="{2AA2F439-9475-4652-BB78-BE638E45B6FD}" dt="2022-01-30T16:55:22.403" v="6832" actId="478"/>
          <ac:picMkLst>
            <pc:docMk/>
            <pc:sldMk cId="2925707028" sldId="852"/>
            <ac:picMk id="81" creationId="{2F5CF265-BF52-4A9E-8EF2-7413740E58BC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82" creationId="{EB38FA99-3F1F-49D7-B9F0-D9E14563E103}"/>
          </ac:picMkLst>
        </pc:picChg>
        <pc:picChg chg="mod topLvl">
          <ac:chgData name="Pomeranz, Justin" userId="11bf0c07-d0d3-4ab3-9c14-6e7a484e552b" providerId="ADAL" clId="{2AA2F439-9475-4652-BB78-BE638E45B6FD}" dt="2022-01-30T16:55:18.611" v="6827" actId="165"/>
          <ac:picMkLst>
            <pc:docMk/>
            <pc:sldMk cId="2925707028" sldId="852"/>
            <ac:picMk id="83" creationId="{D9A257A0-E38D-460C-876A-F30CEBF7E3BD}"/>
          </ac:picMkLst>
        </pc:picChg>
        <pc:picChg chg="del mod topLvl">
          <ac:chgData name="Pomeranz, Justin" userId="11bf0c07-d0d3-4ab3-9c14-6e7a484e552b" providerId="ADAL" clId="{2AA2F439-9475-4652-BB78-BE638E45B6FD}" dt="2022-01-30T16:55:20.300" v="6828" actId="478"/>
          <ac:picMkLst>
            <pc:docMk/>
            <pc:sldMk cId="2925707028" sldId="852"/>
            <ac:picMk id="84" creationId="{A9B29D01-55F8-466B-8174-071414CC5A32}"/>
          </ac:picMkLst>
        </pc:picChg>
        <pc:picChg chg="mod topLvl">
          <ac:chgData name="Pomeranz, Justin" userId="11bf0c07-d0d3-4ab3-9c14-6e7a484e552b" providerId="ADAL" clId="{2AA2F439-9475-4652-BB78-BE638E45B6FD}" dt="2022-01-30T16:55:18.611" v="6827" actId="165"/>
          <ac:picMkLst>
            <pc:docMk/>
            <pc:sldMk cId="2925707028" sldId="852"/>
            <ac:picMk id="85" creationId="{34FE772E-F966-4D0F-9E3D-4C5BA79D69A8}"/>
          </ac:picMkLst>
        </pc:picChg>
        <pc:picChg chg="del mod topLvl">
          <ac:chgData name="Pomeranz, Justin" userId="11bf0c07-d0d3-4ab3-9c14-6e7a484e552b" providerId="ADAL" clId="{2AA2F439-9475-4652-BB78-BE638E45B6FD}" dt="2022-01-30T16:55:26.476" v="6834" actId="478"/>
          <ac:picMkLst>
            <pc:docMk/>
            <pc:sldMk cId="2925707028" sldId="852"/>
            <ac:picMk id="86" creationId="{371F5506-0A32-4EDE-8E67-1E6BCF7F4C02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87" creationId="{993EC00E-24C6-4E0F-859D-D5B1BF6CF043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88" creationId="{3AC25495-B29B-4153-9346-103B1A63730C}"/>
          </ac:picMkLst>
        </pc:picChg>
        <pc:picChg chg="del mod topLvl">
          <ac:chgData name="Pomeranz, Justin" userId="11bf0c07-d0d3-4ab3-9c14-6e7a484e552b" providerId="ADAL" clId="{2AA2F439-9475-4652-BB78-BE638E45B6FD}" dt="2022-01-30T16:55:30.004" v="6836" actId="478"/>
          <ac:picMkLst>
            <pc:docMk/>
            <pc:sldMk cId="2925707028" sldId="852"/>
            <ac:picMk id="89" creationId="{BD5376F8-48AF-4AAF-8769-2261CBCAD5B4}"/>
          </ac:picMkLst>
        </pc:picChg>
        <pc:picChg chg="del mod topLvl">
          <ac:chgData name="Pomeranz, Justin" userId="11bf0c07-d0d3-4ab3-9c14-6e7a484e552b" providerId="ADAL" clId="{2AA2F439-9475-4652-BB78-BE638E45B6FD}" dt="2022-01-30T16:55:26.476" v="6834" actId="478"/>
          <ac:picMkLst>
            <pc:docMk/>
            <pc:sldMk cId="2925707028" sldId="852"/>
            <ac:picMk id="90" creationId="{6F5804B8-9169-49C0-BC79-52514B22C5BF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91" creationId="{F0510F6A-5E71-4313-BF7C-AB1DCA51CD30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92" creationId="{468EC9B5-A98C-43CD-AA67-3A52B36217AA}"/>
          </ac:picMkLst>
        </pc:picChg>
        <pc:picChg chg="mod topLvl">
          <ac:chgData name="Pomeranz, Justin" userId="11bf0c07-d0d3-4ab3-9c14-6e7a484e552b" providerId="ADAL" clId="{2AA2F439-9475-4652-BB78-BE638E45B6FD}" dt="2022-01-30T16:55:18.611" v="6827" actId="165"/>
          <ac:picMkLst>
            <pc:docMk/>
            <pc:sldMk cId="2925707028" sldId="852"/>
            <ac:picMk id="93" creationId="{28262602-8AFB-45BE-9909-0F403F485977}"/>
          </ac:picMkLst>
        </pc:picChg>
        <pc:picChg chg="del mod topLvl">
          <ac:chgData name="Pomeranz, Justin" userId="11bf0c07-d0d3-4ab3-9c14-6e7a484e552b" providerId="ADAL" clId="{2AA2F439-9475-4652-BB78-BE638E45B6FD}" dt="2022-01-30T16:55:29.260" v="6835" actId="478"/>
          <ac:picMkLst>
            <pc:docMk/>
            <pc:sldMk cId="2925707028" sldId="852"/>
            <ac:picMk id="94" creationId="{AE875B61-F3BA-4833-84D5-9DFBDC11DF1B}"/>
          </ac:picMkLst>
        </pc:picChg>
        <pc:picChg chg="del mod topLvl">
          <ac:chgData name="Pomeranz, Justin" userId="11bf0c07-d0d3-4ab3-9c14-6e7a484e552b" providerId="ADAL" clId="{2AA2F439-9475-4652-BB78-BE638E45B6FD}" dt="2022-01-30T16:55:26.476" v="6834" actId="478"/>
          <ac:picMkLst>
            <pc:docMk/>
            <pc:sldMk cId="2925707028" sldId="852"/>
            <ac:picMk id="95" creationId="{431FAB3A-528F-4849-BE80-D4F345164DDD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96" creationId="{2744605B-4D5A-4D75-9955-252568383BF9}"/>
          </ac:picMkLst>
        </pc:picChg>
        <pc:picChg chg="del mod topLvl">
          <ac:chgData name="Pomeranz, Justin" userId="11bf0c07-d0d3-4ab3-9c14-6e7a484e552b" providerId="ADAL" clId="{2AA2F439-9475-4652-BB78-BE638E45B6FD}" dt="2022-01-30T16:55:30.493" v="6837" actId="478"/>
          <ac:picMkLst>
            <pc:docMk/>
            <pc:sldMk cId="2925707028" sldId="852"/>
            <ac:picMk id="97" creationId="{615BABA0-377B-465C-AABB-D5A561499B9A}"/>
          </ac:picMkLst>
        </pc:picChg>
        <pc:picChg chg="del mod topLvl">
          <ac:chgData name="Pomeranz, Justin" userId="11bf0c07-d0d3-4ab3-9c14-6e7a484e552b" providerId="ADAL" clId="{2AA2F439-9475-4652-BB78-BE638E45B6FD}" dt="2022-01-30T16:55:26.476" v="6834" actId="478"/>
          <ac:picMkLst>
            <pc:docMk/>
            <pc:sldMk cId="2925707028" sldId="852"/>
            <ac:picMk id="98" creationId="{0596FEA4-955A-4123-A21D-DC2DF23C3E3F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99" creationId="{F56B7D9D-B2B1-4135-9952-8D1D2BF53FA1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00" creationId="{18858164-F296-46D4-A6A2-908411CD1423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01" creationId="{9527683E-DF1E-49FB-AF14-AC2B1D8F4BBF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02" creationId="{FC76D455-C771-4F61-97DE-D0EA3D9F64D9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03" creationId="{B36154A1-5D19-4BDD-BACD-DB57C3E676D1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04" creationId="{F7E2CC0D-83A6-4CEA-BA8D-5B4D68560780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05" creationId="{CDC50F3F-5F8B-4038-B845-73216CC1D939}"/>
          </ac:picMkLst>
        </pc:picChg>
        <pc:picChg chg="del mod topLvl">
          <ac:chgData name="Pomeranz, Justin" userId="11bf0c07-d0d3-4ab3-9c14-6e7a484e552b" providerId="ADAL" clId="{2AA2F439-9475-4652-BB78-BE638E45B6FD}" dt="2022-01-30T16:55:32.411" v="6840" actId="478"/>
          <ac:picMkLst>
            <pc:docMk/>
            <pc:sldMk cId="2925707028" sldId="852"/>
            <ac:picMk id="106" creationId="{773DBDB7-2EEA-4690-A28C-9DD6D4B5632E}"/>
          </ac:picMkLst>
        </pc:picChg>
        <pc:picChg chg="del mod topLvl">
          <ac:chgData name="Pomeranz, Justin" userId="11bf0c07-d0d3-4ab3-9c14-6e7a484e552b" providerId="ADAL" clId="{2AA2F439-9475-4652-BB78-BE638E45B6FD}" dt="2022-01-30T16:55:29.260" v="6835" actId="478"/>
          <ac:picMkLst>
            <pc:docMk/>
            <pc:sldMk cId="2925707028" sldId="852"/>
            <ac:picMk id="107" creationId="{D1C4B47C-7E65-4A5D-823C-B7279E55EF8B}"/>
          </ac:picMkLst>
        </pc:picChg>
        <pc:picChg chg="del mod topLvl">
          <ac:chgData name="Pomeranz, Justin" userId="11bf0c07-d0d3-4ab3-9c14-6e7a484e552b" providerId="ADAL" clId="{2AA2F439-9475-4652-BB78-BE638E45B6FD}" dt="2022-01-30T16:55:26.476" v="6834" actId="478"/>
          <ac:picMkLst>
            <pc:docMk/>
            <pc:sldMk cId="2925707028" sldId="852"/>
            <ac:picMk id="108" creationId="{3F323FB0-48FC-4DC9-972A-FC5FAB1504C4}"/>
          </ac:picMkLst>
        </pc:picChg>
        <pc:picChg chg="del mod topLvl">
          <ac:chgData name="Pomeranz, Justin" userId="11bf0c07-d0d3-4ab3-9c14-6e7a484e552b" providerId="ADAL" clId="{2AA2F439-9475-4652-BB78-BE638E45B6FD}" dt="2022-01-30T16:55:31.081" v="6838" actId="478"/>
          <ac:picMkLst>
            <pc:docMk/>
            <pc:sldMk cId="2925707028" sldId="852"/>
            <ac:picMk id="109" creationId="{934E8C04-3B6A-4BCB-9BA2-07FE8EF32061}"/>
          </ac:picMkLst>
        </pc:picChg>
        <pc:picChg chg="del mod topLvl">
          <ac:chgData name="Pomeranz, Justin" userId="11bf0c07-d0d3-4ab3-9c14-6e7a484e552b" providerId="ADAL" clId="{2AA2F439-9475-4652-BB78-BE638E45B6FD}" dt="2022-01-30T16:55:26.476" v="6834" actId="478"/>
          <ac:picMkLst>
            <pc:docMk/>
            <pc:sldMk cId="2925707028" sldId="852"/>
            <ac:picMk id="110" creationId="{EDBDACCC-CB1E-4B74-8C8B-147C0F3C40FE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11" creationId="{68273F8B-7236-45B6-81BB-B8322BBAE6C2}"/>
          </ac:picMkLst>
        </pc:picChg>
        <pc:picChg chg="del mod topLvl">
          <ac:chgData name="Pomeranz, Justin" userId="11bf0c07-d0d3-4ab3-9c14-6e7a484e552b" providerId="ADAL" clId="{2AA2F439-9475-4652-BB78-BE638E45B6FD}" dt="2022-01-30T16:55:31.628" v="6839" actId="478"/>
          <ac:picMkLst>
            <pc:docMk/>
            <pc:sldMk cId="2925707028" sldId="852"/>
            <ac:picMk id="112" creationId="{E0BE2A25-828C-4D64-9402-5C3AF0DC87B3}"/>
          </ac:picMkLst>
        </pc:picChg>
        <pc:picChg chg="del mod topLvl">
          <ac:chgData name="Pomeranz, Justin" userId="11bf0c07-d0d3-4ab3-9c14-6e7a484e552b" providerId="ADAL" clId="{2AA2F439-9475-4652-BB78-BE638E45B6FD}" dt="2022-01-30T16:55:26.476" v="6834" actId="478"/>
          <ac:picMkLst>
            <pc:docMk/>
            <pc:sldMk cId="2925707028" sldId="852"/>
            <ac:picMk id="113" creationId="{8FB55366-E4AE-4EF4-9182-79D6A5E5BFB2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14" creationId="{9E580716-020D-49B7-B987-BC42254D6AC4}"/>
          </ac:picMkLst>
        </pc:picChg>
        <pc:picChg chg="del mod topLvl">
          <ac:chgData name="Pomeranz, Justin" userId="11bf0c07-d0d3-4ab3-9c14-6e7a484e552b" providerId="ADAL" clId="{2AA2F439-9475-4652-BB78-BE638E45B6FD}" dt="2022-01-30T16:55:29.260" v="6835" actId="478"/>
          <ac:picMkLst>
            <pc:docMk/>
            <pc:sldMk cId="2925707028" sldId="852"/>
            <ac:picMk id="115" creationId="{FDE6FDB9-BA8E-4626-AACA-D0E986CA72D0}"/>
          </ac:picMkLst>
        </pc:picChg>
        <pc:picChg chg="del mod topLvl">
          <ac:chgData name="Pomeranz, Justin" userId="11bf0c07-d0d3-4ab3-9c14-6e7a484e552b" providerId="ADAL" clId="{2AA2F439-9475-4652-BB78-BE638E45B6FD}" dt="2022-01-30T16:55:26.476" v="6834" actId="478"/>
          <ac:picMkLst>
            <pc:docMk/>
            <pc:sldMk cId="2925707028" sldId="852"/>
            <ac:picMk id="116" creationId="{DA2AB943-7714-4448-9284-92D0AEC19CC5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17" creationId="{ED44855C-93B1-4A3B-9803-171DEB91AC09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18" creationId="{0E54AE1E-F905-4341-AC22-6591E080106B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19" creationId="{5D4E97C2-0611-4A4E-B41F-3B6650AE10D5}"/>
          </ac:picMkLst>
        </pc:picChg>
        <pc:picChg chg="del mod topLvl">
          <ac:chgData name="Pomeranz, Justin" userId="11bf0c07-d0d3-4ab3-9c14-6e7a484e552b" providerId="ADAL" clId="{2AA2F439-9475-4652-BB78-BE638E45B6FD}" dt="2022-01-30T16:55:24.436" v="6833" actId="478"/>
          <ac:picMkLst>
            <pc:docMk/>
            <pc:sldMk cId="2925707028" sldId="852"/>
            <ac:picMk id="120" creationId="{3B974AA3-26CA-479C-B578-5AA83C040889}"/>
          </ac:picMkLst>
        </pc:picChg>
      </pc:sldChg>
      <pc:sldChg chg="addSp delSp modSp add mod modAnim">
        <pc:chgData name="Pomeranz, Justin" userId="11bf0c07-d0d3-4ab3-9c14-6e7a484e552b" providerId="ADAL" clId="{2AA2F439-9475-4652-BB78-BE638E45B6FD}" dt="2022-02-18T19:41:19.614" v="18971" actId="6549"/>
        <pc:sldMkLst>
          <pc:docMk/>
          <pc:sldMk cId="8737377" sldId="853"/>
        </pc:sldMkLst>
        <pc:spChg chg="add del mod">
          <ac:chgData name="Pomeranz, Justin" userId="11bf0c07-d0d3-4ab3-9c14-6e7a484e552b" providerId="ADAL" clId="{2AA2F439-9475-4652-BB78-BE638E45B6FD}" dt="2022-01-28T20:52:53.354" v="5546" actId="478"/>
          <ac:spMkLst>
            <pc:docMk/>
            <pc:sldMk cId="8737377" sldId="853"/>
            <ac:spMk id="5" creationId="{FEFBB770-4538-4D10-A6AF-76AAABFF71D9}"/>
          </ac:spMkLst>
        </pc:spChg>
        <pc:spChg chg="add mod">
          <ac:chgData name="Pomeranz, Justin" userId="11bf0c07-d0d3-4ab3-9c14-6e7a484e552b" providerId="ADAL" clId="{2AA2F439-9475-4652-BB78-BE638E45B6FD}" dt="2022-02-18T19:41:19.614" v="18971" actId="6549"/>
          <ac:spMkLst>
            <pc:docMk/>
            <pc:sldMk cId="8737377" sldId="853"/>
            <ac:spMk id="14" creationId="{6A996110-36B9-49B8-941D-EE72A56BC1D0}"/>
          </ac:spMkLst>
        </pc:spChg>
        <pc:spChg chg="del mod">
          <ac:chgData name="Pomeranz, Justin" userId="11bf0c07-d0d3-4ab3-9c14-6e7a484e552b" providerId="ADAL" clId="{2AA2F439-9475-4652-BB78-BE638E45B6FD}" dt="2022-01-28T20:52:51.380" v="5545" actId="478"/>
          <ac:spMkLst>
            <pc:docMk/>
            <pc:sldMk cId="8737377" sldId="853"/>
            <ac:spMk id="16" creationId="{57BE3ECF-E184-475F-84FF-0FB5F7ABF024}"/>
          </ac:spMkLst>
        </pc:spChg>
        <pc:spChg chg="mod">
          <ac:chgData name="Pomeranz, Justin" userId="11bf0c07-d0d3-4ab3-9c14-6e7a484e552b" providerId="ADAL" clId="{2AA2F439-9475-4652-BB78-BE638E45B6FD}" dt="2022-01-28T20:42:55.835" v="5395" actId="120"/>
          <ac:spMkLst>
            <pc:docMk/>
            <pc:sldMk cId="8737377" sldId="853"/>
            <ac:spMk id="40" creationId="{452B8E03-0E1A-470D-B8BC-4608B0F2993D}"/>
          </ac:spMkLst>
        </pc:spChg>
        <pc:picChg chg="add mod ord">
          <ac:chgData name="Pomeranz, Justin" userId="11bf0c07-d0d3-4ab3-9c14-6e7a484e552b" providerId="ADAL" clId="{2AA2F439-9475-4652-BB78-BE638E45B6FD}" dt="2022-01-28T20:42:49.890" v="5352" actId="1037"/>
          <ac:picMkLst>
            <pc:docMk/>
            <pc:sldMk cId="8737377" sldId="853"/>
            <ac:picMk id="3" creationId="{7CCCCC2D-185D-403C-A205-D8A3E8B7ECDF}"/>
          </ac:picMkLst>
        </pc:picChg>
        <pc:picChg chg="add del mod">
          <ac:chgData name="Pomeranz, Justin" userId="11bf0c07-d0d3-4ab3-9c14-6e7a484e552b" providerId="ADAL" clId="{2AA2F439-9475-4652-BB78-BE638E45B6FD}" dt="2022-02-18T19:40:27.568" v="18900" actId="478"/>
          <ac:picMkLst>
            <pc:docMk/>
            <pc:sldMk cId="8737377" sldId="853"/>
            <ac:picMk id="11" creationId="{AC230956-F9FA-48D9-BE3D-0772589F57A1}"/>
          </ac:picMkLst>
        </pc:picChg>
        <pc:picChg chg="mod">
          <ac:chgData name="Pomeranz, Justin" userId="11bf0c07-d0d3-4ab3-9c14-6e7a484e552b" providerId="ADAL" clId="{2AA2F439-9475-4652-BB78-BE638E45B6FD}" dt="2022-01-28T20:43:19.558" v="5403" actId="1076"/>
          <ac:picMkLst>
            <pc:docMk/>
            <pc:sldMk cId="8737377" sldId="853"/>
            <ac:picMk id="47" creationId="{F2B5D33B-C2BD-4B89-960D-D95CBA3A08BA}"/>
          </ac:picMkLst>
        </pc:picChg>
        <pc:picChg chg="mod">
          <ac:chgData name="Pomeranz, Justin" userId="11bf0c07-d0d3-4ab3-9c14-6e7a484e552b" providerId="ADAL" clId="{2AA2F439-9475-4652-BB78-BE638E45B6FD}" dt="2022-01-28T20:43:32.607" v="5408" actId="1076"/>
          <ac:picMkLst>
            <pc:docMk/>
            <pc:sldMk cId="8737377" sldId="853"/>
            <ac:picMk id="48" creationId="{979F2FF8-DF60-4FCD-B06F-5BA0214BC838}"/>
          </ac:picMkLst>
        </pc:picChg>
        <pc:picChg chg="mod">
          <ac:chgData name="Pomeranz, Justin" userId="11bf0c07-d0d3-4ab3-9c14-6e7a484e552b" providerId="ADAL" clId="{2AA2F439-9475-4652-BB78-BE638E45B6FD}" dt="2022-01-28T20:43:20.880" v="5404" actId="1076"/>
          <ac:picMkLst>
            <pc:docMk/>
            <pc:sldMk cId="8737377" sldId="853"/>
            <ac:picMk id="49" creationId="{C43BFF63-70DC-4DC2-9B3B-403194AFE057}"/>
          </ac:picMkLst>
        </pc:picChg>
        <pc:picChg chg="mod">
          <ac:chgData name="Pomeranz, Justin" userId="11bf0c07-d0d3-4ab3-9c14-6e7a484e552b" providerId="ADAL" clId="{2AA2F439-9475-4652-BB78-BE638E45B6FD}" dt="2022-01-28T20:43:30.807" v="5407" actId="1076"/>
          <ac:picMkLst>
            <pc:docMk/>
            <pc:sldMk cId="8737377" sldId="853"/>
            <ac:picMk id="50" creationId="{47AE1C83-BB4D-420A-B301-E92A9E887CE5}"/>
          </ac:picMkLst>
        </pc:picChg>
        <pc:picChg chg="mod">
          <ac:chgData name="Pomeranz, Justin" userId="11bf0c07-d0d3-4ab3-9c14-6e7a484e552b" providerId="ADAL" clId="{2AA2F439-9475-4652-BB78-BE638E45B6FD}" dt="2022-01-28T20:43:22.731" v="5405" actId="1076"/>
          <ac:picMkLst>
            <pc:docMk/>
            <pc:sldMk cId="8737377" sldId="853"/>
            <ac:picMk id="51" creationId="{B9ED56C4-3C4E-468D-A205-1BF45D88DEE6}"/>
          </ac:picMkLst>
        </pc:picChg>
        <pc:picChg chg="mod">
          <ac:chgData name="Pomeranz, Justin" userId="11bf0c07-d0d3-4ab3-9c14-6e7a484e552b" providerId="ADAL" clId="{2AA2F439-9475-4652-BB78-BE638E45B6FD}" dt="2022-01-28T20:43:14.111" v="5401" actId="1076"/>
          <ac:picMkLst>
            <pc:docMk/>
            <pc:sldMk cId="8737377" sldId="853"/>
            <ac:picMk id="52" creationId="{3556299C-F74C-49F7-85FB-9516D924C4C5}"/>
          </ac:picMkLst>
        </pc:picChg>
      </pc:sldChg>
      <pc:sldChg chg="modSp add del mod">
        <pc:chgData name="Pomeranz, Justin" userId="11bf0c07-d0d3-4ab3-9c14-6e7a484e552b" providerId="ADAL" clId="{2AA2F439-9475-4652-BB78-BE638E45B6FD}" dt="2022-01-28T20:59:31.334" v="5706" actId="47"/>
        <pc:sldMkLst>
          <pc:docMk/>
          <pc:sldMk cId="1327139615" sldId="854"/>
        </pc:sldMkLst>
        <pc:spChg chg="mod">
          <ac:chgData name="Pomeranz, Justin" userId="11bf0c07-d0d3-4ab3-9c14-6e7a484e552b" providerId="ADAL" clId="{2AA2F439-9475-4652-BB78-BE638E45B6FD}" dt="2022-01-28T20:57:37.003" v="5639" actId="20577"/>
          <ac:spMkLst>
            <pc:docMk/>
            <pc:sldMk cId="1327139615" sldId="854"/>
            <ac:spMk id="14" creationId="{6A996110-36B9-49B8-941D-EE72A56BC1D0}"/>
          </ac:spMkLst>
        </pc:spChg>
      </pc:sldChg>
      <pc:sldChg chg="addSp delSp modSp add del mod modAnim">
        <pc:chgData name="Pomeranz, Justin" userId="11bf0c07-d0d3-4ab3-9c14-6e7a484e552b" providerId="ADAL" clId="{2AA2F439-9475-4652-BB78-BE638E45B6FD}" dt="2022-02-15T00:51:53.392" v="14929" actId="2696"/>
        <pc:sldMkLst>
          <pc:docMk/>
          <pc:sldMk cId="2181104308" sldId="854"/>
        </pc:sldMkLst>
        <pc:spChg chg="mod">
          <ac:chgData name="Pomeranz, Justin" userId="11bf0c07-d0d3-4ab3-9c14-6e7a484e552b" providerId="ADAL" clId="{2AA2F439-9475-4652-BB78-BE638E45B6FD}" dt="2022-01-30T17:04:25.511" v="7327" actId="6549"/>
          <ac:spMkLst>
            <pc:docMk/>
            <pc:sldMk cId="2181104308" sldId="854"/>
            <ac:spMk id="16" creationId="{57BE3ECF-E184-475F-84FF-0FB5F7ABF024}"/>
          </ac:spMkLst>
        </pc:spChg>
        <pc:spChg chg="add mod">
          <ac:chgData name="Pomeranz, Justin" userId="11bf0c07-d0d3-4ab3-9c14-6e7a484e552b" providerId="ADAL" clId="{2AA2F439-9475-4652-BB78-BE638E45B6FD}" dt="2022-01-30T17:02:11.859" v="7148" actId="1076"/>
          <ac:spMkLst>
            <pc:docMk/>
            <pc:sldMk cId="2181104308" sldId="854"/>
            <ac:spMk id="50" creationId="{01C34E03-3E97-4949-8DE4-3AC524E07287}"/>
          </ac:spMkLst>
        </pc:spChg>
        <pc:spChg chg="add mod">
          <ac:chgData name="Pomeranz, Justin" userId="11bf0c07-d0d3-4ab3-9c14-6e7a484e552b" providerId="ADAL" clId="{2AA2F439-9475-4652-BB78-BE638E45B6FD}" dt="2022-01-30T17:05:35.596" v="7389" actId="1038"/>
          <ac:spMkLst>
            <pc:docMk/>
            <pc:sldMk cId="2181104308" sldId="854"/>
            <ac:spMk id="51" creationId="{8AEA94C0-01F8-4C3D-9314-6A89F085DCFF}"/>
          </ac:spMkLst>
        </pc:spChg>
        <pc:spChg chg="add mod">
          <ac:chgData name="Pomeranz, Justin" userId="11bf0c07-d0d3-4ab3-9c14-6e7a484e552b" providerId="ADAL" clId="{2AA2F439-9475-4652-BB78-BE638E45B6FD}" dt="2022-01-30T17:05:39.732" v="7408" actId="1038"/>
          <ac:spMkLst>
            <pc:docMk/>
            <pc:sldMk cId="2181104308" sldId="854"/>
            <ac:spMk id="52" creationId="{CD593E9E-57F7-4A1A-8FA8-8B3CAAF4150B}"/>
          </ac:spMkLst>
        </pc:spChg>
        <pc:spChg chg="add del">
          <ac:chgData name="Pomeranz, Justin" userId="11bf0c07-d0d3-4ab3-9c14-6e7a484e552b" providerId="ADAL" clId="{2AA2F439-9475-4652-BB78-BE638E45B6FD}" dt="2022-01-30T17:04:43.882" v="7331" actId="22"/>
          <ac:spMkLst>
            <pc:docMk/>
            <pc:sldMk cId="2181104308" sldId="854"/>
            <ac:spMk id="57" creationId="{1938B80D-788E-47ED-BB16-A7A44A1C9DF3}"/>
          </ac:spMkLst>
        </pc:spChg>
        <pc:spChg chg="add mod">
          <ac:chgData name="Pomeranz, Justin" userId="11bf0c07-d0d3-4ab3-9c14-6e7a484e552b" providerId="ADAL" clId="{2AA2F439-9475-4652-BB78-BE638E45B6FD}" dt="2022-01-30T17:05:15.795" v="7367" actId="1036"/>
          <ac:spMkLst>
            <pc:docMk/>
            <pc:sldMk cId="2181104308" sldId="854"/>
            <ac:spMk id="59" creationId="{0D2BAE2F-57C1-407E-B029-4367D4CB0D10}"/>
          </ac:spMkLst>
        </pc:spChg>
        <pc:spChg chg="add mod">
          <ac:chgData name="Pomeranz, Justin" userId="11bf0c07-d0d3-4ab3-9c14-6e7a484e552b" providerId="ADAL" clId="{2AA2F439-9475-4652-BB78-BE638E45B6FD}" dt="2022-01-30T17:05:26.309" v="7377" actId="20577"/>
          <ac:spMkLst>
            <pc:docMk/>
            <pc:sldMk cId="2181104308" sldId="854"/>
            <ac:spMk id="60" creationId="{B82C6E7D-EF5A-40F3-B81E-A6BD58A2B45E}"/>
          </ac:spMkLst>
        </pc:spChg>
        <pc:grpChg chg="del">
          <ac:chgData name="Pomeranz, Justin" userId="11bf0c07-d0d3-4ab3-9c14-6e7a484e552b" providerId="ADAL" clId="{2AA2F439-9475-4652-BB78-BE638E45B6FD}" dt="2022-01-28T21:19:22.853" v="6773" actId="165"/>
          <ac:grpSpMkLst>
            <pc:docMk/>
            <pc:sldMk cId="2181104308" sldId="854"/>
            <ac:grpSpMk id="40" creationId="{6632CA9A-3CCA-4C76-9CE9-AA9D10F6D555}"/>
          </ac:grpSpMkLst>
        </pc:grpChg>
        <pc:picChg chg="del mod topLvl">
          <ac:chgData name="Pomeranz, Justin" userId="11bf0c07-d0d3-4ab3-9c14-6e7a484e552b" providerId="ADAL" clId="{2AA2F439-9475-4652-BB78-BE638E45B6FD}" dt="2022-01-30T17:00:00.156" v="7054" actId="478"/>
          <ac:picMkLst>
            <pc:docMk/>
            <pc:sldMk cId="2181104308" sldId="854"/>
            <ac:picMk id="41" creationId="{0BCC2580-0F18-4575-99E3-32FD98739D07}"/>
          </ac:picMkLst>
        </pc:picChg>
        <pc:picChg chg="del mod topLvl">
          <ac:chgData name="Pomeranz, Justin" userId="11bf0c07-d0d3-4ab3-9c14-6e7a484e552b" providerId="ADAL" clId="{2AA2F439-9475-4652-BB78-BE638E45B6FD}" dt="2022-01-30T17:00:00.939" v="7055" actId="478"/>
          <ac:picMkLst>
            <pc:docMk/>
            <pc:sldMk cId="2181104308" sldId="854"/>
            <ac:picMk id="42" creationId="{5BB5AF55-4F2E-440B-9B7E-4CCF602D4C0F}"/>
          </ac:picMkLst>
        </pc:picChg>
        <pc:picChg chg="del mod topLvl">
          <ac:chgData name="Pomeranz, Justin" userId="11bf0c07-d0d3-4ab3-9c14-6e7a484e552b" providerId="ADAL" clId="{2AA2F439-9475-4652-BB78-BE638E45B6FD}" dt="2022-01-30T17:00:01.436" v="7056" actId="478"/>
          <ac:picMkLst>
            <pc:docMk/>
            <pc:sldMk cId="2181104308" sldId="854"/>
            <ac:picMk id="43" creationId="{CFDF4282-48AA-42BA-B6F7-A19D747B75D2}"/>
          </ac:picMkLst>
        </pc:picChg>
        <pc:picChg chg="del mod topLvl">
          <ac:chgData name="Pomeranz, Justin" userId="11bf0c07-d0d3-4ab3-9c14-6e7a484e552b" providerId="ADAL" clId="{2AA2F439-9475-4652-BB78-BE638E45B6FD}" dt="2022-01-30T17:00:01.997" v="7057" actId="478"/>
          <ac:picMkLst>
            <pc:docMk/>
            <pc:sldMk cId="2181104308" sldId="854"/>
            <ac:picMk id="44" creationId="{982D3DE0-C022-4555-AFEA-FC531F642572}"/>
          </ac:picMkLst>
        </pc:picChg>
        <pc:picChg chg="del mod topLvl">
          <ac:chgData name="Pomeranz, Justin" userId="11bf0c07-d0d3-4ab3-9c14-6e7a484e552b" providerId="ADAL" clId="{2AA2F439-9475-4652-BB78-BE638E45B6FD}" dt="2022-01-30T17:00:04.733" v="7062" actId="478"/>
          <ac:picMkLst>
            <pc:docMk/>
            <pc:sldMk cId="2181104308" sldId="854"/>
            <ac:picMk id="45" creationId="{EA8092DB-8234-4741-8FAD-FA6EB4D7F780}"/>
          </ac:picMkLst>
        </pc:picChg>
        <pc:picChg chg="del mod topLvl">
          <ac:chgData name="Pomeranz, Justin" userId="11bf0c07-d0d3-4ab3-9c14-6e7a484e552b" providerId="ADAL" clId="{2AA2F439-9475-4652-BB78-BE638E45B6FD}" dt="2022-01-30T17:00:04.212" v="7061" actId="478"/>
          <ac:picMkLst>
            <pc:docMk/>
            <pc:sldMk cId="2181104308" sldId="854"/>
            <ac:picMk id="46" creationId="{CC82E793-0132-47AC-90E8-22753215DF6C}"/>
          </ac:picMkLst>
        </pc:picChg>
        <pc:picChg chg="add mod">
          <ac:chgData name="Pomeranz, Justin" userId="11bf0c07-d0d3-4ab3-9c14-6e7a484e552b" providerId="ADAL" clId="{2AA2F439-9475-4652-BB78-BE638E45B6FD}" dt="2022-01-30T17:02:38.063" v="7201" actId="29295"/>
          <ac:picMkLst>
            <pc:docMk/>
            <pc:sldMk cId="2181104308" sldId="854"/>
            <ac:picMk id="53" creationId="{CD9B495E-8A04-4ED2-B604-BF3266B87AE9}"/>
          </ac:picMkLst>
        </pc:picChg>
        <pc:picChg chg="add mod">
          <ac:chgData name="Pomeranz, Justin" userId="11bf0c07-d0d3-4ab3-9c14-6e7a484e552b" providerId="ADAL" clId="{2AA2F439-9475-4652-BB78-BE638E45B6FD}" dt="2022-01-30T17:02:48.941" v="7204" actId="29295"/>
          <ac:picMkLst>
            <pc:docMk/>
            <pc:sldMk cId="2181104308" sldId="854"/>
            <ac:picMk id="54" creationId="{BA6D8E82-7A8D-42A1-974A-1FAF74FF739E}"/>
          </ac:picMkLst>
        </pc:picChg>
        <pc:picChg chg="add mod">
          <ac:chgData name="Pomeranz, Justin" userId="11bf0c07-d0d3-4ab3-9c14-6e7a484e552b" providerId="ADAL" clId="{2AA2F439-9475-4652-BB78-BE638E45B6FD}" dt="2022-01-30T17:05:35.596" v="7389" actId="1038"/>
          <ac:picMkLst>
            <pc:docMk/>
            <pc:sldMk cId="2181104308" sldId="854"/>
            <ac:picMk id="55" creationId="{D8770725-897D-4610-B40A-6E8653FCDE4C}"/>
          </ac:picMkLst>
        </pc:picChg>
        <pc:picChg chg="del mod topLvl">
          <ac:chgData name="Pomeranz, Justin" userId="11bf0c07-d0d3-4ab3-9c14-6e7a484e552b" providerId="ADAL" clId="{2AA2F439-9475-4652-BB78-BE638E45B6FD}" dt="2022-01-30T17:00:03.699" v="7060" actId="478"/>
          <ac:picMkLst>
            <pc:docMk/>
            <pc:sldMk cId="2181104308" sldId="854"/>
            <ac:picMk id="81" creationId="{2F5CF265-BF52-4A9E-8EF2-7413740E58BC}"/>
          </ac:picMkLst>
        </pc:picChg>
        <pc:picChg chg="del mod topLvl">
          <ac:chgData name="Pomeranz, Justin" userId="11bf0c07-d0d3-4ab3-9c14-6e7a484e552b" providerId="ADAL" clId="{2AA2F439-9475-4652-BB78-BE638E45B6FD}" dt="2022-01-30T17:00:02.548" v="7058" actId="478"/>
          <ac:picMkLst>
            <pc:docMk/>
            <pc:sldMk cId="2181104308" sldId="854"/>
            <ac:picMk id="82" creationId="{EB38FA99-3F1F-49D7-B9F0-D9E14563E103}"/>
          </ac:picMkLst>
        </pc:picChg>
        <pc:picChg chg="mod topLvl">
          <ac:chgData name="Pomeranz, Justin" userId="11bf0c07-d0d3-4ab3-9c14-6e7a484e552b" providerId="ADAL" clId="{2AA2F439-9475-4652-BB78-BE638E45B6FD}" dt="2022-01-30T17:02:11.859" v="7148" actId="1076"/>
          <ac:picMkLst>
            <pc:docMk/>
            <pc:sldMk cId="2181104308" sldId="854"/>
            <ac:picMk id="83" creationId="{D9A257A0-E38D-460C-876A-F30CEBF7E3BD}"/>
          </ac:picMkLst>
        </pc:picChg>
        <pc:picChg chg="del mod topLvl">
          <ac:chgData name="Pomeranz, Justin" userId="11bf0c07-d0d3-4ab3-9c14-6e7a484e552b" providerId="ADAL" clId="{2AA2F439-9475-4652-BB78-BE638E45B6FD}" dt="2022-01-30T17:00:08.220" v="7065" actId="478"/>
          <ac:picMkLst>
            <pc:docMk/>
            <pc:sldMk cId="2181104308" sldId="854"/>
            <ac:picMk id="84" creationId="{A9B29D01-55F8-466B-8174-071414CC5A32}"/>
          </ac:picMkLst>
        </pc:picChg>
        <pc:picChg chg="del mod topLvl">
          <ac:chgData name="Pomeranz, Justin" userId="11bf0c07-d0d3-4ab3-9c14-6e7a484e552b" providerId="ADAL" clId="{2AA2F439-9475-4652-BB78-BE638E45B6FD}" dt="2022-01-30T17:00:05.387" v="7063" actId="478"/>
          <ac:picMkLst>
            <pc:docMk/>
            <pc:sldMk cId="2181104308" sldId="854"/>
            <ac:picMk id="85" creationId="{34FE772E-F966-4D0F-9E3D-4C5BA79D69A8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86" creationId="{371F5506-0A32-4EDE-8E67-1E6BCF7F4C02}"/>
          </ac:picMkLst>
        </pc:picChg>
        <pc:picChg chg="del mod topLvl">
          <ac:chgData name="Pomeranz, Justin" userId="11bf0c07-d0d3-4ab3-9c14-6e7a484e552b" providerId="ADAL" clId="{2AA2F439-9475-4652-BB78-BE638E45B6FD}" dt="2022-01-30T17:00:03.180" v="7059" actId="478"/>
          <ac:picMkLst>
            <pc:docMk/>
            <pc:sldMk cId="2181104308" sldId="854"/>
            <ac:picMk id="87" creationId="{993EC00E-24C6-4E0F-859D-D5B1BF6CF043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88" creationId="{3AC25495-B29B-4153-9346-103B1A63730C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89" creationId="{BD5376F8-48AF-4AAF-8769-2261CBCAD5B4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90" creationId="{6F5804B8-9169-49C0-BC79-52514B22C5BF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91" creationId="{F0510F6A-5E71-4313-BF7C-AB1DCA51CD30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92" creationId="{468EC9B5-A98C-43CD-AA67-3A52B36217AA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93" creationId="{28262602-8AFB-45BE-9909-0F403F485977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94" creationId="{AE875B61-F3BA-4833-84D5-9DFBDC11DF1B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95" creationId="{431FAB3A-528F-4849-BE80-D4F345164DDD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96" creationId="{2744605B-4D5A-4D75-9955-252568383BF9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97" creationId="{615BABA0-377B-465C-AABB-D5A561499B9A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98" creationId="{0596FEA4-955A-4123-A21D-DC2DF23C3E3F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99" creationId="{F56B7D9D-B2B1-4135-9952-8D1D2BF53FA1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00" creationId="{18858164-F296-46D4-A6A2-908411CD1423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01" creationId="{9527683E-DF1E-49FB-AF14-AC2B1D8F4BBF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02" creationId="{FC76D455-C771-4F61-97DE-D0EA3D9F64D9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03" creationId="{B36154A1-5D19-4BDD-BACD-DB57C3E676D1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04" creationId="{F7E2CC0D-83A6-4CEA-BA8D-5B4D68560780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05" creationId="{CDC50F3F-5F8B-4038-B845-73216CC1D939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06" creationId="{773DBDB7-2EEA-4690-A28C-9DD6D4B5632E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07" creationId="{D1C4B47C-7E65-4A5D-823C-B7279E55EF8B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08" creationId="{3F323FB0-48FC-4DC9-972A-FC5FAB1504C4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09" creationId="{934E8C04-3B6A-4BCB-9BA2-07FE8EF32061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10" creationId="{EDBDACCC-CB1E-4B74-8C8B-147C0F3C40FE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11" creationId="{68273F8B-7236-45B6-81BB-B8322BBAE6C2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12" creationId="{E0BE2A25-828C-4D64-9402-5C3AF0DC87B3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13" creationId="{8FB55366-E4AE-4EF4-9182-79D6A5E5BFB2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14" creationId="{9E580716-020D-49B7-B987-BC42254D6AC4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15" creationId="{FDE6FDB9-BA8E-4626-AACA-D0E986CA72D0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16" creationId="{DA2AB943-7714-4448-9284-92D0AEC19CC5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17" creationId="{ED44855C-93B1-4A3B-9803-171DEB91AC09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18" creationId="{0E54AE1E-F905-4341-AC22-6591E080106B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19" creationId="{5D4E97C2-0611-4A4E-B41F-3B6650AE10D5}"/>
          </ac:picMkLst>
        </pc:picChg>
        <pc:picChg chg="del mod topLvl">
          <ac:chgData name="Pomeranz, Justin" userId="11bf0c07-d0d3-4ab3-9c14-6e7a484e552b" providerId="ADAL" clId="{2AA2F439-9475-4652-BB78-BE638E45B6FD}" dt="2022-01-30T17:00:07.283" v="7064" actId="478"/>
          <ac:picMkLst>
            <pc:docMk/>
            <pc:sldMk cId="2181104308" sldId="854"/>
            <ac:picMk id="120" creationId="{3B974AA3-26CA-479C-B578-5AA83C040889}"/>
          </ac:picMkLst>
        </pc:picChg>
      </pc:sldChg>
      <pc:sldChg chg="addSp modSp add mod modAnim">
        <pc:chgData name="Pomeranz, Justin" userId="11bf0c07-d0d3-4ab3-9c14-6e7a484e552b" providerId="ADAL" clId="{2AA2F439-9475-4652-BB78-BE638E45B6FD}" dt="2022-02-20T19:11:53.101" v="27132"/>
        <pc:sldMkLst>
          <pc:docMk/>
          <pc:sldMk cId="2532800452" sldId="854"/>
        </pc:sldMkLst>
        <pc:spChg chg="add mod">
          <ac:chgData name="Pomeranz, Justin" userId="11bf0c07-d0d3-4ab3-9c14-6e7a484e552b" providerId="ADAL" clId="{2AA2F439-9475-4652-BB78-BE638E45B6FD}" dt="2022-02-20T19:11:28.868" v="27124" actId="571"/>
          <ac:spMkLst>
            <pc:docMk/>
            <pc:sldMk cId="2532800452" sldId="854"/>
            <ac:spMk id="12" creationId="{0BBD4D17-C6A9-487B-94E0-4A13C9416B27}"/>
          </ac:spMkLst>
        </pc:spChg>
        <pc:spChg chg="add mod">
          <ac:chgData name="Pomeranz, Justin" userId="11bf0c07-d0d3-4ab3-9c14-6e7a484e552b" providerId="ADAL" clId="{2AA2F439-9475-4652-BB78-BE638E45B6FD}" dt="2022-02-20T19:11:28.868" v="27124" actId="571"/>
          <ac:spMkLst>
            <pc:docMk/>
            <pc:sldMk cId="2532800452" sldId="854"/>
            <ac:spMk id="13" creationId="{20524C6C-71DB-4E8B-8FDB-E534F51BC034}"/>
          </ac:spMkLst>
        </pc:spChg>
        <pc:spChg chg="add mod">
          <ac:chgData name="Pomeranz, Justin" userId="11bf0c07-d0d3-4ab3-9c14-6e7a484e552b" providerId="ADAL" clId="{2AA2F439-9475-4652-BB78-BE638E45B6FD}" dt="2022-02-20T19:11:28.868" v="27124" actId="571"/>
          <ac:spMkLst>
            <pc:docMk/>
            <pc:sldMk cId="2532800452" sldId="854"/>
            <ac:spMk id="14" creationId="{008CC3EE-0BB4-4FE5-B7C7-3DBBD2CAF03D}"/>
          </ac:spMkLst>
        </pc:spChg>
        <pc:spChg chg="mod">
          <ac:chgData name="Pomeranz, Justin" userId="11bf0c07-d0d3-4ab3-9c14-6e7a484e552b" providerId="ADAL" clId="{2AA2F439-9475-4652-BB78-BE638E45B6FD}" dt="2022-02-20T19:11:41.264" v="27129" actId="14100"/>
          <ac:spMkLst>
            <pc:docMk/>
            <pc:sldMk cId="2532800452" sldId="854"/>
            <ac:spMk id="16" creationId="{57BE3ECF-E184-475F-84FF-0FB5F7ABF024}"/>
          </ac:spMkLst>
        </pc:spChg>
        <pc:spChg chg="add mod">
          <ac:chgData name="Pomeranz, Justin" userId="11bf0c07-d0d3-4ab3-9c14-6e7a484e552b" providerId="ADAL" clId="{2AA2F439-9475-4652-BB78-BE638E45B6FD}" dt="2022-02-20T19:11:48.288" v="27131" actId="1076"/>
          <ac:spMkLst>
            <pc:docMk/>
            <pc:sldMk cId="2532800452" sldId="854"/>
            <ac:spMk id="17" creationId="{C4745466-E85A-469A-AEC8-13F3DCAA6A51}"/>
          </ac:spMkLst>
        </pc:spChg>
      </pc:sldChg>
      <pc:sldChg chg="add del">
        <pc:chgData name="Pomeranz, Justin" userId="11bf0c07-d0d3-4ab3-9c14-6e7a484e552b" providerId="ADAL" clId="{2AA2F439-9475-4652-BB78-BE638E45B6FD}" dt="2022-01-28T21:17:49.870" v="6767" actId="47"/>
        <pc:sldMkLst>
          <pc:docMk/>
          <pc:sldMk cId="4042658944" sldId="854"/>
        </pc:sldMkLst>
      </pc:sldChg>
      <pc:sldChg chg="addSp delSp modSp add del mod">
        <pc:chgData name="Pomeranz, Justin" userId="11bf0c07-d0d3-4ab3-9c14-6e7a484e552b" providerId="ADAL" clId="{2AA2F439-9475-4652-BB78-BE638E45B6FD}" dt="2022-01-30T16:55:09.074" v="6825" actId="47"/>
        <pc:sldMkLst>
          <pc:docMk/>
          <pc:sldMk cId="1880785" sldId="855"/>
        </pc:sldMkLst>
        <pc:spChg chg="add del mod">
          <ac:chgData name="Pomeranz, Justin" userId="11bf0c07-d0d3-4ab3-9c14-6e7a484e552b" providerId="ADAL" clId="{2AA2F439-9475-4652-BB78-BE638E45B6FD}" dt="2022-01-30T16:55:01.646" v="6823" actId="478"/>
          <ac:spMkLst>
            <pc:docMk/>
            <pc:sldMk cId="1880785" sldId="855"/>
            <ac:spMk id="3" creationId="{6F4EAD37-8665-4301-A52C-90143DE54CD7}"/>
          </ac:spMkLst>
        </pc:spChg>
        <pc:spChg chg="del">
          <ac:chgData name="Pomeranz, Justin" userId="11bf0c07-d0d3-4ab3-9c14-6e7a484e552b" providerId="ADAL" clId="{2AA2F439-9475-4652-BB78-BE638E45B6FD}" dt="2022-01-30T16:54:59.563" v="6822" actId="478"/>
          <ac:spMkLst>
            <pc:docMk/>
            <pc:sldMk cId="1880785" sldId="855"/>
            <ac:spMk id="16" creationId="{57BE3ECF-E184-475F-84FF-0FB5F7ABF024}"/>
          </ac:spMkLst>
        </pc:spChg>
        <pc:spChg chg="del">
          <ac:chgData name="Pomeranz, Justin" userId="11bf0c07-d0d3-4ab3-9c14-6e7a484e552b" providerId="ADAL" clId="{2AA2F439-9475-4652-BB78-BE638E45B6FD}" dt="2022-01-30T16:55:03.292" v="6824" actId="478"/>
          <ac:spMkLst>
            <pc:docMk/>
            <pc:sldMk cId="1880785" sldId="855"/>
            <ac:spMk id="40" creationId="{452B8E03-0E1A-470D-B8BC-4608B0F2993D}"/>
          </ac:spMkLst>
        </pc:spChg>
      </pc:sldChg>
      <pc:sldChg chg="modSp add mod">
        <pc:chgData name="Pomeranz, Justin" userId="11bf0c07-d0d3-4ab3-9c14-6e7a484e552b" providerId="ADAL" clId="{2AA2F439-9475-4652-BB78-BE638E45B6FD}" dt="2022-01-30T16:57:18.757" v="6934" actId="20577"/>
        <pc:sldMkLst>
          <pc:docMk/>
          <pc:sldMk cId="939708621" sldId="855"/>
        </pc:sldMkLst>
        <pc:spChg chg="mod">
          <ac:chgData name="Pomeranz, Justin" userId="11bf0c07-d0d3-4ab3-9c14-6e7a484e552b" providerId="ADAL" clId="{2AA2F439-9475-4652-BB78-BE638E45B6FD}" dt="2022-01-30T16:57:18.757" v="6934" actId="20577"/>
          <ac:spMkLst>
            <pc:docMk/>
            <pc:sldMk cId="939708621" sldId="855"/>
            <ac:spMk id="16" creationId="{57BE3ECF-E184-475F-84FF-0FB5F7ABF024}"/>
          </ac:spMkLst>
        </pc:spChg>
      </pc:sldChg>
      <pc:sldChg chg="addSp delSp modSp add mod ord">
        <pc:chgData name="Pomeranz, Justin" userId="11bf0c07-d0d3-4ab3-9c14-6e7a484e552b" providerId="ADAL" clId="{2AA2F439-9475-4652-BB78-BE638E45B6FD}" dt="2022-01-30T17:13:36.441" v="7530"/>
        <pc:sldMkLst>
          <pc:docMk/>
          <pc:sldMk cId="3981040026" sldId="856"/>
        </pc:sldMkLst>
        <pc:spChg chg="add del mod">
          <ac:chgData name="Pomeranz, Justin" userId="11bf0c07-d0d3-4ab3-9c14-6e7a484e552b" providerId="ADAL" clId="{2AA2F439-9475-4652-BB78-BE638E45B6FD}" dt="2022-01-30T17:13:25.723" v="7528" actId="478"/>
          <ac:spMkLst>
            <pc:docMk/>
            <pc:sldMk cId="3981040026" sldId="856"/>
            <ac:spMk id="4" creationId="{B2A50DB8-F567-42D3-9699-DC96E32AA01E}"/>
          </ac:spMkLst>
        </pc:spChg>
        <pc:spChg chg="mod">
          <ac:chgData name="Pomeranz, Justin" userId="11bf0c07-d0d3-4ab3-9c14-6e7a484e552b" providerId="ADAL" clId="{2AA2F439-9475-4652-BB78-BE638E45B6FD}" dt="2022-01-30T17:12:13.373" v="7483"/>
          <ac:spMkLst>
            <pc:docMk/>
            <pc:sldMk cId="3981040026" sldId="856"/>
            <ac:spMk id="58" creationId="{8ED9CE14-3B3D-4646-94C8-A2C1D1F3318F}"/>
          </ac:spMkLst>
        </pc:spChg>
        <pc:spChg chg="mod">
          <ac:chgData name="Pomeranz, Justin" userId="11bf0c07-d0d3-4ab3-9c14-6e7a484e552b" providerId="ADAL" clId="{2AA2F439-9475-4652-BB78-BE638E45B6FD}" dt="2022-01-30T17:12:13.373" v="7483"/>
          <ac:spMkLst>
            <pc:docMk/>
            <pc:sldMk cId="3981040026" sldId="856"/>
            <ac:spMk id="59" creationId="{064D0136-476A-4A72-A523-3B6520E2FDE9}"/>
          </ac:spMkLst>
        </pc:spChg>
        <pc:spChg chg="mod">
          <ac:chgData name="Pomeranz, Justin" userId="11bf0c07-d0d3-4ab3-9c14-6e7a484e552b" providerId="ADAL" clId="{2AA2F439-9475-4652-BB78-BE638E45B6FD}" dt="2022-01-30T17:12:13.373" v="7483"/>
          <ac:spMkLst>
            <pc:docMk/>
            <pc:sldMk cId="3981040026" sldId="856"/>
            <ac:spMk id="60" creationId="{69DBCFCA-0749-4393-A51B-F03CCD0552B6}"/>
          </ac:spMkLst>
        </pc:spChg>
        <pc:spChg chg="mod">
          <ac:chgData name="Pomeranz, Justin" userId="11bf0c07-d0d3-4ab3-9c14-6e7a484e552b" providerId="ADAL" clId="{2AA2F439-9475-4652-BB78-BE638E45B6FD}" dt="2022-01-30T17:12:13.373" v="7483"/>
          <ac:spMkLst>
            <pc:docMk/>
            <pc:sldMk cId="3981040026" sldId="856"/>
            <ac:spMk id="61" creationId="{2B3CF686-FFC9-4DB3-A156-EB1504FE70EA}"/>
          </ac:spMkLst>
        </pc:spChg>
        <pc:spChg chg="mod">
          <ac:chgData name="Pomeranz, Justin" userId="11bf0c07-d0d3-4ab3-9c14-6e7a484e552b" providerId="ADAL" clId="{2AA2F439-9475-4652-BB78-BE638E45B6FD}" dt="2022-01-30T17:12:13.373" v="7483"/>
          <ac:spMkLst>
            <pc:docMk/>
            <pc:sldMk cId="3981040026" sldId="856"/>
            <ac:spMk id="62" creationId="{78F23671-B929-4E49-B9FC-7FFA3E9EEA4C}"/>
          </ac:spMkLst>
        </pc:spChg>
        <pc:spChg chg="mod">
          <ac:chgData name="Pomeranz, Justin" userId="11bf0c07-d0d3-4ab3-9c14-6e7a484e552b" providerId="ADAL" clId="{2AA2F439-9475-4652-BB78-BE638E45B6FD}" dt="2022-01-30T17:12:13.373" v="7483"/>
          <ac:spMkLst>
            <pc:docMk/>
            <pc:sldMk cId="3981040026" sldId="856"/>
            <ac:spMk id="63" creationId="{5CD7BC97-D3B1-48A1-8C62-213D68356BB1}"/>
          </ac:spMkLst>
        </pc:spChg>
        <pc:spChg chg="del">
          <ac:chgData name="Pomeranz, Justin" userId="11bf0c07-d0d3-4ab3-9c14-6e7a484e552b" providerId="ADAL" clId="{2AA2F439-9475-4652-BB78-BE638E45B6FD}" dt="2022-01-30T17:13:23.990" v="7527" actId="478"/>
          <ac:spMkLst>
            <pc:docMk/>
            <pc:sldMk cId="3981040026" sldId="856"/>
            <ac:spMk id="82" creationId="{C2584EF8-6FBA-4C80-BD34-6A9357D21279}"/>
          </ac:spMkLst>
        </pc:spChg>
        <pc:spChg chg="add mod">
          <ac:chgData name="Pomeranz, Justin" userId="11bf0c07-d0d3-4ab3-9c14-6e7a484e552b" providerId="ADAL" clId="{2AA2F439-9475-4652-BB78-BE638E45B6FD}" dt="2022-01-30T17:13:36.441" v="7530"/>
          <ac:spMkLst>
            <pc:docMk/>
            <pc:sldMk cId="3981040026" sldId="856"/>
            <ac:spMk id="165" creationId="{56B08E1E-2CF0-43FD-A509-E0FBB58C46D5}"/>
          </ac:spMkLst>
        </pc:spChg>
        <pc:grpChg chg="del">
          <ac:chgData name="Pomeranz, Justin" userId="11bf0c07-d0d3-4ab3-9c14-6e7a484e552b" providerId="ADAL" clId="{2AA2F439-9475-4652-BB78-BE638E45B6FD}" dt="2022-01-30T17:11:24.221" v="7478" actId="478"/>
          <ac:grpSpMkLst>
            <pc:docMk/>
            <pc:sldMk cId="3981040026" sldId="856"/>
            <ac:grpSpMk id="3" creationId="{DF743C9D-F882-4099-837B-4D9E5B3A893A}"/>
          </ac:grpSpMkLst>
        </pc:grpChg>
        <pc:grpChg chg="add del mod">
          <ac:chgData name="Pomeranz, Justin" userId="11bf0c07-d0d3-4ab3-9c14-6e7a484e552b" providerId="ADAL" clId="{2AA2F439-9475-4652-BB78-BE638E45B6FD}" dt="2022-01-30T17:12:15.933" v="7484" actId="478"/>
          <ac:grpSpMkLst>
            <pc:docMk/>
            <pc:sldMk cId="3981040026" sldId="856"/>
            <ac:grpSpMk id="57" creationId="{66BE8AE9-52DC-4EE0-9BDC-9E1541136456}"/>
          </ac:grpSpMkLst>
        </pc:grpChg>
        <pc:grpChg chg="add mod">
          <ac:chgData name="Pomeranz, Justin" userId="11bf0c07-d0d3-4ab3-9c14-6e7a484e552b" providerId="ADAL" clId="{2AA2F439-9475-4652-BB78-BE638E45B6FD}" dt="2022-01-30T17:12:13.373" v="7483"/>
          <ac:grpSpMkLst>
            <pc:docMk/>
            <pc:sldMk cId="3981040026" sldId="856"/>
            <ac:grpSpMk id="64" creationId="{5977778C-D4F8-45EF-9202-9F25EC67A5A9}"/>
          </ac:grpSpMkLst>
        </pc:grpChg>
        <pc:grpChg chg="del">
          <ac:chgData name="Pomeranz, Justin" userId="11bf0c07-d0d3-4ab3-9c14-6e7a484e552b" providerId="ADAL" clId="{2AA2F439-9475-4652-BB78-BE638E45B6FD}" dt="2022-01-30T17:11:20.463" v="7477" actId="165"/>
          <ac:grpSpMkLst>
            <pc:docMk/>
            <pc:sldMk cId="3981040026" sldId="856"/>
            <ac:grpSpMk id="99" creationId="{8BCB936D-778D-4DBC-AE12-465D8A9436E8}"/>
          </ac:grpSpMkLst>
        </pc:grp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65" creationId="{18FD5489-9889-4087-A2CB-965F2697C0D7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66" creationId="{E2E2E564-A551-4E97-B795-67EF007D1E05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67" creationId="{92410A0C-6F27-425B-B49D-AB5AA0BB4210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68" creationId="{D0224D6D-BA15-4E65-B37D-BB9CAFBE34CA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69" creationId="{18244FEB-BAC6-429F-8224-75DE623BF436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70" creationId="{29ADC709-8072-452C-A129-717409BF5BF9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71" creationId="{1084A7A9-6473-456C-A3D1-E6A516AC7340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72" creationId="{62386527-7DB1-468A-B1B4-EAC5EA14200B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76" creationId="{EA3EB0A5-B17C-4BC5-A88D-0C8D16C7260F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77" creationId="{84BAB981-42C1-481F-BE49-30BC681952F8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78" creationId="{BC52C5F2-EF6C-4CCA-BDEC-801B467500CD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79" creationId="{91F4D9F9-47E3-4C2D-B01A-58D9D8AA5557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80" creationId="{1D539B15-1D1B-4564-9D2A-A1FA186E4B3E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83" creationId="{55DD1608-8678-4382-AD5E-811E143100A5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84" creationId="{E79FA5E7-11C2-484B-8AA1-41EAC2C1B85F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85" creationId="{96E1ED8B-1389-47DB-B9A7-4CD31C3BDAB6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86" creationId="{2E7E934E-C33A-4D15-AE91-94504A13D5D8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87" creationId="{F2872AAA-74CF-4742-91FF-30AF37FE87B8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88" creationId="{5E5B8499-B705-4F4C-9CBC-F4C9FB8D3283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89" creationId="{36FEAE60-A0CC-481F-B360-9CC83BEA62CD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90" creationId="{C08695A6-39D5-4B2A-A8C2-BB34C837870B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91" creationId="{1223B3A5-66F3-42D0-A4E6-D094613E7394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92" creationId="{76D734C5-D9AF-4A0F-9AFD-FB2243002542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93" creationId="{005B4259-FD00-473A-B30B-23382A32A35D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94" creationId="{62C4944B-819A-475F-8BFC-E269BE5C591C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95" creationId="{62A90F00-87B2-49C0-B7ED-D2E43E2229A8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96" creationId="{DF5AC38D-7142-4831-8356-BBF11AC7B142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97" creationId="{2B790BAD-8499-4703-AFF8-E817F837F584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00" creationId="{ACF6F39E-7588-4DC7-86F6-C74390F66B25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01" creationId="{6604DB18-0CDC-460D-B871-A7B331BD68CB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02" creationId="{4BF1BFDA-2049-44F8-8089-8C07C216EE9B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03" creationId="{19DB8367-AB2F-4399-B248-B161DF6ECFBD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04" creationId="{D2F35D66-96AE-4F04-953C-0157035FC8E3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05" creationId="{B4CE1BAC-F7CA-45A9-BD80-551D8A6D07AD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06" creationId="{E49A5EFC-DB0F-45CD-98B2-3D62DA2422F5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07" creationId="{1F0B7FCB-F649-4BE2-B40F-D35B4AD2BCEA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08" creationId="{4B2E9161-6C75-47B3-BE29-246ECA7B3EC1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09" creationId="{AB4B5401-8CAF-4A26-9677-8D8D62BC6B76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10" creationId="{59B5E57B-EA77-4DC8-8BED-ED520D0B8356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11" creationId="{8D3B4D78-7DA0-4784-BFE4-8C3A0B4098B6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12" creationId="{2A4F5480-AF11-4F8C-A963-F7D76F691EB6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13" creationId="{69E370A7-01BA-4A75-BA6B-3AC0361329EF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14" creationId="{FF3A4285-4600-4EF1-82CD-E9FF853B5646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15" creationId="{BE949379-C5BC-441C-9A9C-ACE393672750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16" creationId="{44F1B383-B91F-4B97-A7C9-53F655FD6A1D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17" creationId="{B6F9CA64-F1AA-4693-8257-0617D8664AD0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18" creationId="{14BB28D1-6B3E-4D33-A52F-D02A989CB34F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19" creationId="{D8C428C3-C587-4A61-8192-FCBB1442F8AF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20" creationId="{4417BD6F-3EB2-4905-B643-C6BDC42000FF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21" creationId="{0F2CB4DE-A56C-4897-A97D-6BF621D3A167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22" creationId="{1DDA90B8-5C2C-4D5C-AC05-0B95FAFFCB3C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23" creationId="{002C63E5-19AE-4DBE-8B6E-18289B020557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24" creationId="{D7FB0281-E4AD-457F-8D73-C519670AFF10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25" creationId="{172ADCA5-6543-4933-81FE-252CB9CAB86B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26" creationId="{E5AE5AD5-3505-4EB8-875C-330B5517D599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27" creationId="{166D22E7-E845-45AC-B9EC-021EBBC39ACE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28" creationId="{D8BD349E-4C23-4E36-919F-A60D0D47A1A5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29" creationId="{68D33F1E-8530-4282-9338-B520F510FCB5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30" creationId="{ABAEC3FE-CCF9-482F-AE7E-8F867F2B3D2D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31" creationId="{E7B564D6-00F6-4AAD-A882-25CB8E07A659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32" creationId="{342150FF-DD82-4CA0-AFD7-9ECD176807A1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33" creationId="{157052A5-6886-40FB-915C-2A7B9E798462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34" creationId="{79B86BA2-A881-4CF2-978D-BEE5D2F7F5C1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35" creationId="{EE701FE6-E36F-4BAB-ADD0-BACCED1B6576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36" creationId="{53605755-D5D5-4FFF-99F4-C3A8E52DA8E1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37" creationId="{76321F72-EE30-480B-8C7A-5CF55C3B5BB4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38" creationId="{1450FAB0-D2D4-4FB4-B6F9-038872566AED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39" creationId="{9B8B49C8-D9D2-481E-9052-03BE57F6A74A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40" creationId="{5E2079AA-20C1-427C-8EBC-9BF717DCAD3D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41" creationId="{7AE3B815-7FEC-4637-8129-653792733158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42" creationId="{CEE8AC98-EC62-4AFF-93EC-1386FADFDEE7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43" creationId="{2AF52D38-7C9A-4693-81A3-6E162BF30967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44" creationId="{A5AD5748-3250-4243-8BB8-4A0AB14B3C42}"/>
          </ac:picMkLst>
        </pc:picChg>
        <pc:picChg chg="del mod topLvl">
          <ac:chgData name="Pomeranz, Justin" userId="11bf0c07-d0d3-4ab3-9c14-6e7a484e552b" providerId="ADAL" clId="{2AA2F439-9475-4652-BB78-BE638E45B6FD}" dt="2022-01-30T17:12:12.180" v="7482" actId="478"/>
          <ac:picMkLst>
            <pc:docMk/>
            <pc:sldMk cId="3981040026" sldId="856"/>
            <ac:picMk id="145" creationId="{F37744EE-155F-4888-A786-CAC1A7197C5E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47" creationId="{E349EA90-9597-4721-AFF2-507F69EDA8B9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48" creationId="{85AB2603-9E4B-4144-8E70-C756A921DCD8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49" creationId="{335D4EB1-AF42-4CE0-B054-3B52781E634D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50" creationId="{A866CEC5-33E7-4AB0-A486-7B832D1D1DF0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51" creationId="{E0688E19-EF8B-447E-91DF-84E141B6823D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52" creationId="{B1105CAC-047D-4C50-94B1-99DA30406563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53" creationId="{AFBB9973-3EEB-4ED9-9F4D-E23829A403DE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54" creationId="{936C2A33-F778-4C72-8172-BD81ED132DE4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55" creationId="{C59D7350-72B6-4994-820B-E7AFAD0B5C61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56" creationId="{98133034-8612-4D28-AA13-419C3320CC47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57" creationId="{CCFB374F-5357-457C-A1AA-F69DF2D0EABA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58" creationId="{722E4A8B-84F4-497C-9260-F8581681524B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59" creationId="{E55C8F31-DABE-4238-BA00-DD91D4942ADE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60" creationId="{98E7ED10-5D66-4867-8B8C-D08A3B8077C8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61" creationId="{7AE62546-9486-49E2-B09D-98BAB4ECB4B8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62" creationId="{1AB3176A-D025-4947-9FF0-C21778656F82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63" creationId="{9096606A-F9B6-4C40-B5D7-6918F94C222E}"/>
          </ac:picMkLst>
        </pc:picChg>
        <pc:picChg chg="mod">
          <ac:chgData name="Pomeranz, Justin" userId="11bf0c07-d0d3-4ab3-9c14-6e7a484e552b" providerId="ADAL" clId="{2AA2F439-9475-4652-BB78-BE638E45B6FD}" dt="2022-01-30T17:12:13.373" v="7483"/>
          <ac:picMkLst>
            <pc:docMk/>
            <pc:sldMk cId="3981040026" sldId="856"/>
            <ac:picMk id="164" creationId="{EF84AC1A-86C2-48D9-A07C-3E57057A2D32}"/>
          </ac:picMkLst>
        </pc:picChg>
      </pc:sldChg>
      <pc:sldChg chg="addSp delSp modSp add del mod">
        <pc:chgData name="Pomeranz, Justin" userId="11bf0c07-d0d3-4ab3-9c14-6e7a484e552b" providerId="ADAL" clId="{2AA2F439-9475-4652-BB78-BE638E45B6FD}" dt="2022-02-18T17:00:05.444" v="16490" actId="2696"/>
        <pc:sldMkLst>
          <pc:docMk/>
          <pc:sldMk cId="1546560987" sldId="857"/>
        </pc:sldMkLst>
        <pc:spChg chg="add del mod">
          <ac:chgData name="Pomeranz, Justin" userId="11bf0c07-d0d3-4ab3-9c14-6e7a484e552b" providerId="ADAL" clId="{2AA2F439-9475-4652-BB78-BE638E45B6FD}" dt="2022-01-30T17:33:39.106" v="7956" actId="478"/>
          <ac:spMkLst>
            <pc:docMk/>
            <pc:sldMk cId="1546560987" sldId="857"/>
            <ac:spMk id="7" creationId="{4C606A68-9C8C-4640-9EFD-C5F325FE4C32}"/>
          </ac:spMkLst>
        </pc:spChg>
      </pc:sldChg>
      <pc:sldChg chg="modSp add del mod">
        <pc:chgData name="Pomeranz, Justin" userId="11bf0c07-d0d3-4ab3-9c14-6e7a484e552b" providerId="ADAL" clId="{2AA2F439-9475-4652-BB78-BE638E45B6FD}" dt="2022-02-18T16:59:22.311" v="16489" actId="47"/>
        <pc:sldMkLst>
          <pc:docMk/>
          <pc:sldMk cId="202860650" sldId="858"/>
        </pc:sldMkLst>
        <pc:spChg chg="mod">
          <ac:chgData name="Pomeranz, Justin" userId="11bf0c07-d0d3-4ab3-9c14-6e7a484e552b" providerId="ADAL" clId="{2AA2F439-9475-4652-BB78-BE638E45B6FD}" dt="2022-01-30T17:16:20.674" v="7588" actId="14100"/>
          <ac:spMkLst>
            <pc:docMk/>
            <pc:sldMk cId="202860650" sldId="858"/>
            <ac:spMk id="2" creationId="{D07519FF-F969-4C62-B164-78F58F3D163F}"/>
          </ac:spMkLst>
        </pc:spChg>
      </pc:sldChg>
      <pc:sldChg chg="modSp add del mod">
        <pc:chgData name="Pomeranz, Justin" userId="11bf0c07-d0d3-4ab3-9c14-6e7a484e552b" providerId="ADAL" clId="{2AA2F439-9475-4652-BB78-BE638E45B6FD}" dt="2022-02-19T18:29:21.606" v="23123" actId="47"/>
        <pc:sldMkLst>
          <pc:docMk/>
          <pc:sldMk cId="1582518849" sldId="859"/>
        </pc:sldMkLst>
        <pc:spChg chg="mod">
          <ac:chgData name="Pomeranz, Justin" userId="11bf0c07-d0d3-4ab3-9c14-6e7a484e552b" providerId="ADAL" clId="{2AA2F439-9475-4652-BB78-BE638E45B6FD}" dt="2022-01-30T17:16:29.414" v="7590" actId="14100"/>
          <ac:spMkLst>
            <pc:docMk/>
            <pc:sldMk cId="1582518849" sldId="859"/>
            <ac:spMk id="2" creationId="{D07519FF-F969-4C62-B164-78F58F3D163F}"/>
          </ac:spMkLst>
        </pc:spChg>
      </pc:sldChg>
      <pc:sldChg chg="addSp delSp modSp add mod">
        <pc:chgData name="Pomeranz, Justin" userId="11bf0c07-d0d3-4ab3-9c14-6e7a484e552b" providerId="ADAL" clId="{2AA2F439-9475-4652-BB78-BE638E45B6FD}" dt="2022-02-19T22:28:14.821" v="25998" actId="20577"/>
        <pc:sldMkLst>
          <pc:docMk/>
          <pc:sldMk cId="2458801950" sldId="860"/>
        </pc:sldMkLst>
        <pc:spChg chg="add del mod">
          <ac:chgData name="Pomeranz, Justin" userId="11bf0c07-d0d3-4ab3-9c14-6e7a484e552b" providerId="ADAL" clId="{2AA2F439-9475-4652-BB78-BE638E45B6FD}" dt="2022-02-19T18:33:48.360" v="23299" actId="478"/>
          <ac:spMkLst>
            <pc:docMk/>
            <pc:sldMk cId="2458801950" sldId="860"/>
            <ac:spMk id="2" creationId="{E87D43D2-8898-46B6-914B-2B2C59EDD9AA}"/>
          </ac:spMkLst>
        </pc:spChg>
        <pc:spChg chg="add mod">
          <ac:chgData name="Pomeranz, Justin" userId="11bf0c07-d0d3-4ab3-9c14-6e7a484e552b" providerId="ADAL" clId="{2AA2F439-9475-4652-BB78-BE638E45B6FD}" dt="2022-02-19T18:35:04.941" v="23364" actId="2085"/>
          <ac:spMkLst>
            <pc:docMk/>
            <pc:sldMk cId="2458801950" sldId="860"/>
            <ac:spMk id="3" creationId="{1D06A96E-2A40-48AD-B859-C2295C04B164}"/>
          </ac:spMkLst>
        </pc:spChg>
        <pc:spChg chg="del">
          <ac:chgData name="Pomeranz, Justin" userId="11bf0c07-d0d3-4ab3-9c14-6e7a484e552b" providerId="ADAL" clId="{2AA2F439-9475-4652-BB78-BE638E45B6FD}" dt="2022-01-30T17:27:02.666" v="7784" actId="478"/>
          <ac:spMkLst>
            <pc:docMk/>
            <pc:sldMk cId="2458801950" sldId="860"/>
            <ac:spMk id="4" creationId="{A85C0EDC-84EC-4DBF-A650-AFF51B6AAAB7}"/>
          </ac:spMkLst>
        </pc:spChg>
        <pc:spChg chg="mod">
          <ac:chgData name="Pomeranz, Justin" userId="11bf0c07-d0d3-4ab3-9c14-6e7a484e552b" providerId="ADAL" clId="{2AA2F439-9475-4652-BB78-BE638E45B6FD}" dt="2022-02-19T22:28:14.821" v="25998" actId="20577"/>
          <ac:spMkLst>
            <pc:docMk/>
            <pc:sldMk cId="2458801950" sldId="860"/>
            <ac:spMk id="5" creationId="{758D7254-5F25-4C24-B559-4F8F78AF7CE1}"/>
          </ac:spMkLst>
        </pc:spChg>
        <pc:spChg chg="add mod">
          <ac:chgData name="Pomeranz, Justin" userId="11bf0c07-d0d3-4ab3-9c14-6e7a484e552b" providerId="ADAL" clId="{2AA2F439-9475-4652-BB78-BE638E45B6FD}" dt="2022-01-30T17:29:45.365" v="7913" actId="1076"/>
          <ac:spMkLst>
            <pc:docMk/>
            <pc:sldMk cId="2458801950" sldId="860"/>
            <ac:spMk id="8" creationId="{E71F374A-C944-4861-AFD9-E609026C7EF0}"/>
          </ac:spMkLst>
        </pc:spChg>
        <pc:spChg chg="add del mod">
          <ac:chgData name="Pomeranz, Justin" userId="11bf0c07-d0d3-4ab3-9c14-6e7a484e552b" providerId="ADAL" clId="{2AA2F439-9475-4652-BB78-BE638E45B6FD}" dt="2022-02-19T18:34:12.803" v="23341" actId="478"/>
          <ac:spMkLst>
            <pc:docMk/>
            <pc:sldMk cId="2458801950" sldId="860"/>
            <ac:spMk id="9" creationId="{10600DCE-1CEC-44E3-9A3F-45FD615324F4}"/>
          </ac:spMkLst>
        </pc:spChg>
        <pc:spChg chg="add del mod">
          <ac:chgData name="Pomeranz, Justin" userId="11bf0c07-d0d3-4ab3-9c14-6e7a484e552b" providerId="ADAL" clId="{2AA2F439-9475-4652-BB78-BE638E45B6FD}" dt="2022-01-30T17:32:40.629" v="7921"/>
          <ac:spMkLst>
            <pc:docMk/>
            <pc:sldMk cId="2458801950" sldId="860"/>
            <ac:spMk id="10" creationId="{23A0F610-52EA-4751-9098-DCDFFD1FB8C5}"/>
          </ac:spMkLst>
        </pc:spChg>
        <pc:spChg chg="add mod">
          <ac:chgData name="Pomeranz, Justin" userId="11bf0c07-d0d3-4ab3-9c14-6e7a484e552b" providerId="ADAL" clId="{2AA2F439-9475-4652-BB78-BE638E45B6FD}" dt="2022-02-19T18:35:04.941" v="23364" actId="2085"/>
          <ac:spMkLst>
            <pc:docMk/>
            <pc:sldMk cId="2458801950" sldId="860"/>
            <ac:spMk id="10" creationId="{6B8CDAAB-58C6-4427-B198-574C251F666A}"/>
          </ac:spMkLst>
        </pc:spChg>
        <pc:spChg chg="add mod">
          <ac:chgData name="Pomeranz, Justin" userId="11bf0c07-d0d3-4ab3-9c14-6e7a484e552b" providerId="ADAL" clId="{2AA2F439-9475-4652-BB78-BE638E45B6FD}" dt="2022-02-19T18:35:19.635" v="23367" actId="14100"/>
          <ac:spMkLst>
            <pc:docMk/>
            <pc:sldMk cId="2458801950" sldId="860"/>
            <ac:spMk id="11" creationId="{505F60B6-861B-49D0-BB0D-47BC84580D95}"/>
          </ac:spMkLst>
        </pc:spChg>
        <pc:grpChg chg="add mod">
          <ac:chgData name="Pomeranz, Justin" userId="11bf0c07-d0d3-4ab3-9c14-6e7a484e552b" providerId="ADAL" clId="{2AA2F439-9475-4652-BB78-BE638E45B6FD}" dt="2022-02-19T18:35:03.130" v="23363" actId="207"/>
          <ac:grpSpMkLst>
            <pc:docMk/>
            <pc:sldMk cId="2458801950" sldId="860"/>
            <ac:grpSpMk id="4" creationId="{947DF1D1-0686-4EDA-8B63-6199D664D2D0}"/>
          </ac:grpSpMkLst>
        </pc:grpChg>
        <pc:picChg chg="del">
          <ac:chgData name="Pomeranz, Justin" userId="11bf0c07-d0d3-4ab3-9c14-6e7a484e552b" providerId="ADAL" clId="{2AA2F439-9475-4652-BB78-BE638E45B6FD}" dt="2022-01-30T17:27:00.618" v="7783" actId="478"/>
          <ac:picMkLst>
            <pc:docMk/>
            <pc:sldMk cId="2458801950" sldId="860"/>
            <ac:picMk id="2" creationId="{75C69EC3-95F3-4231-9CAD-06899FF07669}"/>
          </ac:picMkLst>
        </pc:picChg>
        <pc:picChg chg="add mod">
          <ac:chgData name="Pomeranz, Justin" userId="11bf0c07-d0d3-4ab3-9c14-6e7a484e552b" providerId="ADAL" clId="{2AA2F439-9475-4652-BB78-BE638E45B6FD}" dt="2022-01-30T17:27:59.998" v="7851" actId="1076"/>
          <ac:picMkLst>
            <pc:docMk/>
            <pc:sldMk cId="2458801950" sldId="860"/>
            <ac:picMk id="6" creationId="{E60E3178-6F38-4B05-B0A3-6E2CAC4653FD}"/>
          </ac:picMkLst>
        </pc:picChg>
        <pc:picChg chg="mod">
          <ac:chgData name="Pomeranz, Justin" userId="11bf0c07-d0d3-4ab3-9c14-6e7a484e552b" providerId="ADAL" clId="{2AA2F439-9475-4652-BB78-BE638E45B6FD}" dt="2022-01-30T17:27:59.998" v="7851" actId="1076"/>
          <ac:picMkLst>
            <pc:docMk/>
            <pc:sldMk cId="2458801950" sldId="860"/>
            <ac:picMk id="84" creationId="{0E1093F7-31B3-4E3A-8E7A-5C794E911AB8}"/>
          </ac:picMkLst>
        </pc:picChg>
      </pc:sldChg>
      <pc:sldChg chg="addSp modSp add del mod">
        <pc:chgData name="Pomeranz, Justin" userId="11bf0c07-d0d3-4ab3-9c14-6e7a484e552b" providerId="ADAL" clId="{2AA2F439-9475-4652-BB78-BE638E45B6FD}" dt="2022-02-19T18:29:22.602" v="23124" actId="47"/>
        <pc:sldMkLst>
          <pc:docMk/>
          <pc:sldMk cId="1935317158" sldId="861"/>
        </pc:sldMkLst>
        <pc:spChg chg="add mod">
          <ac:chgData name="Pomeranz, Justin" userId="11bf0c07-d0d3-4ab3-9c14-6e7a484e552b" providerId="ADAL" clId="{2AA2F439-9475-4652-BB78-BE638E45B6FD}" dt="2022-02-18T21:27:57.979" v="19860" actId="1076"/>
          <ac:spMkLst>
            <pc:docMk/>
            <pc:sldMk cId="1935317158" sldId="861"/>
            <ac:spMk id="2" creationId="{DF39E100-FE3F-4A14-AE2C-C98C1ED4F436}"/>
          </ac:spMkLst>
        </pc:spChg>
      </pc:sldChg>
      <pc:sldChg chg="modSp add mod ord">
        <pc:chgData name="Pomeranz, Justin" userId="11bf0c07-d0d3-4ab3-9c14-6e7a484e552b" providerId="ADAL" clId="{2AA2F439-9475-4652-BB78-BE638E45B6FD}" dt="2022-02-19T19:14:15.886" v="24449" actId="20577"/>
        <pc:sldMkLst>
          <pc:docMk/>
          <pc:sldMk cId="91398173" sldId="862"/>
        </pc:sldMkLst>
        <pc:spChg chg="mod">
          <ac:chgData name="Pomeranz, Justin" userId="11bf0c07-d0d3-4ab3-9c14-6e7a484e552b" providerId="ADAL" clId="{2AA2F439-9475-4652-BB78-BE638E45B6FD}" dt="2022-02-18T19:53:38.782" v="19614" actId="1076"/>
          <ac:spMkLst>
            <pc:docMk/>
            <pc:sldMk cId="91398173" sldId="862"/>
            <ac:spMk id="4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2-19T19:14:15.886" v="24449" actId="20577"/>
          <ac:spMkLst>
            <pc:docMk/>
            <pc:sldMk cId="91398173" sldId="862"/>
            <ac:spMk id="6" creationId="{00000000-0000-0000-0000-000000000000}"/>
          </ac:spMkLst>
        </pc:spChg>
      </pc:sldChg>
      <pc:sldChg chg="add del">
        <pc:chgData name="Pomeranz, Justin" userId="11bf0c07-d0d3-4ab3-9c14-6e7a484e552b" providerId="ADAL" clId="{2AA2F439-9475-4652-BB78-BE638E45B6FD}" dt="2022-01-30T17:50:18.372" v="8909" actId="47"/>
        <pc:sldMkLst>
          <pc:docMk/>
          <pc:sldMk cId="1015358367" sldId="863"/>
        </pc:sldMkLst>
      </pc:sldChg>
      <pc:sldChg chg="addSp delSp modSp add mod modAnim">
        <pc:chgData name="Pomeranz, Justin" userId="11bf0c07-d0d3-4ab3-9c14-6e7a484e552b" providerId="ADAL" clId="{2AA2F439-9475-4652-BB78-BE638E45B6FD}" dt="2022-02-18T19:11:32.051" v="18179" actId="29295"/>
        <pc:sldMkLst>
          <pc:docMk/>
          <pc:sldMk cId="4020315288" sldId="864"/>
        </pc:sldMkLst>
        <pc:spChg chg="mod">
          <ac:chgData name="Pomeranz, Justin" userId="11bf0c07-d0d3-4ab3-9c14-6e7a484e552b" providerId="ADAL" clId="{2AA2F439-9475-4652-BB78-BE638E45B6FD}" dt="2022-02-14T18:33:30.027" v="13611" actId="20577"/>
          <ac:spMkLst>
            <pc:docMk/>
            <pc:sldMk cId="4020315288" sldId="864"/>
            <ac:spMk id="4" creationId="{00000000-0000-0000-0000-000000000000}"/>
          </ac:spMkLst>
        </pc:spChg>
        <pc:spChg chg="add del mod">
          <ac:chgData name="Pomeranz, Justin" userId="11bf0c07-d0d3-4ab3-9c14-6e7a484e552b" providerId="ADAL" clId="{2AA2F439-9475-4652-BB78-BE638E45B6FD}" dt="2022-01-30T17:51:59.562" v="8989" actId="478"/>
          <ac:spMkLst>
            <pc:docMk/>
            <pc:sldMk cId="4020315288" sldId="864"/>
            <ac:spMk id="40" creationId="{E8206983-A29B-44E5-91E6-89B9A7594B79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42" creationId="{910463A8-6839-4AA9-B190-08EF71D16C34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43" creationId="{061AE0A9-04EB-4AC8-A0DC-1A41F711892D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44" creationId="{924677F3-EDE3-4424-B14A-5101581E1A81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59" creationId="{8341E571-B024-4FDE-ABD1-1025C795A5FA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60" creationId="{BF7815C1-991F-40AC-9D39-FF72F0E543F4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63" creationId="{C3CC1631-A928-4F4D-A837-092AF8464730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64" creationId="{B91C56DD-4219-4003-9E5F-762B11A4661F}"/>
          </ac:spMkLst>
        </pc:spChg>
        <pc:spChg chg="add 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66" creationId="{08B45A95-DD87-4DF1-BDF3-537780644ECC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68" creationId="{EA84843F-95BE-42A6-8C4D-9CA5EA81FD96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69" creationId="{45754A15-BCB8-4383-9292-80C97596CBC5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70" creationId="{4AE34BE9-D5F1-4908-8D5E-CBD6FA3DEF73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73" creationId="{575DD012-456C-4638-B2B8-42CFC6286C46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74" creationId="{54C2CFCE-E8AC-4344-96FA-A262527097DE}"/>
          </ac:spMkLst>
        </pc:spChg>
        <pc:spChg chg="add 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76" creationId="{5FAE81CE-B7CF-4466-901A-8EA928D99130}"/>
          </ac:spMkLst>
        </pc:spChg>
        <pc:spChg chg="mod">
          <ac:chgData name="Pomeranz, Justin" userId="11bf0c07-d0d3-4ab3-9c14-6e7a484e552b" providerId="ADAL" clId="{2AA2F439-9475-4652-BB78-BE638E45B6FD}" dt="2022-02-13T15:57:18.733" v="12278" actId="1038"/>
          <ac:spMkLst>
            <pc:docMk/>
            <pc:sldMk cId="4020315288" sldId="864"/>
            <ac:spMk id="86" creationId="{533E9159-89D3-43E5-A7CF-C57826D9A9E9}"/>
          </ac:spMkLst>
        </pc:spChg>
        <pc:grpChg chg="add mod">
          <ac:chgData name="Pomeranz, Justin" userId="11bf0c07-d0d3-4ab3-9c14-6e7a484e552b" providerId="ADAL" clId="{2AA2F439-9475-4652-BB78-BE638E45B6FD}" dt="2022-02-13T15:57:18.733" v="12278" actId="1038"/>
          <ac:grpSpMkLst>
            <pc:docMk/>
            <pc:sldMk cId="4020315288" sldId="864"/>
            <ac:grpSpMk id="41" creationId="{C542E50C-23C8-4A3D-BC93-715A01B8A2A5}"/>
          </ac:grpSpMkLst>
        </pc:grpChg>
        <pc:grpChg chg="mod">
          <ac:chgData name="Pomeranz, Justin" userId="11bf0c07-d0d3-4ab3-9c14-6e7a484e552b" providerId="ADAL" clId="{2AA2F439-9475-4652-BB78-BE638E45B6FD}" dt="2022-02-13T15:57:18.733" v="12278" actId="1038"/>
          <ac:grpSpMkLst>
            <pc:docMk/>
            <pc:sldMk cId="4020315288" sldId="864"/>
            <ac:grpSpMk id="45" creationId="{B967298D-8720-4F6A-8D73-ED2954DD8E19}"/>
          </ac:grpSpMkLst>
        </pc:grpChg>
        <pc:grpChg chg="add mod">
          <ac:chgData name="Pomeranz, Justin" userId="11bf0c07-d0d3-4ab3-9c14-6e7a484e552b" providerId="ADAL" clId="{2AA2F439-9475-4652-BB78-BE638E45B6FD}" dt="2022-02-13T15:57:18.733" v="12278" actId="1038"/>
          <ac:grpSpMkLst>
            <pc:docMk/>
            <pc:sldMk cId="4020315288" sldId="864"/>
            <ac:grpSpMk id="67" creationId="{66E04D23-7253-46D5-AEE4-78A28860D88D}"/>
          </ac:grpSpMkLst>
        </pc:grpChg>
        <pc:grpChg chg="del mod">
          <ac:chgData name="Pomeranz, Justin" userId="11bf0c07-d0d3-4ab3-9c14-6e7a484e552b" providerId="ADAL" clId="{2AA2F439-9475-4652-BB78-BE638E45B6FD}" dt="2022-02-18T19:10:10.414" v="18159" actId="165"/>
          <ac:grpSpMkLst>
            <pc:docMk/>
            <pc:sldMk cId="4020315288" sldId="864"/>
            <ac:grpSpMk id="96" creationId="{C8C0E832-8108-4DFA-BF08-A939658B8B73}"/>
          </ac:grpSpMkLst>
        </pc:grp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46" creationId="{6F018B71-88A5-40A9-93D1-4D325ED94576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47" creationId="{21DD43DC-44C3-4FAF-BE4F-DFD0CD32706A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48" creationId="{FA007391-9DE4-446D-9147-13B2D756B15D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49" creationId="{DCE404D2-CECC-4F1A-9A5E-8BADD4A16CE7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50" creationId="{01C6E80C-3A03-4686-BAAB-7E1C3B2C9D4F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51" creationId="{185AB027-E265-404E-8AA1-61A2977B14CF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52" creationId="{3C80D1E8-F6B1-48AC-8634-B627B47D1CE0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53" creationId="{C7874F88-6829-4F31-9758-70C70DFCBFD4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54" creationId="{5B394C14-239F-47DD-BC54-62B54FC7E197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55" creationId="{B4499A5C-A9DB-445D-B639-5444CB020C33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56" creationId="{68D35121-928E-4420-B8FF-FA685A3E9723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57" creationId="{1ACA48B0-180B-4AE9-824A-649F48823A96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58" creationId="{A069E3BB-2F09-4104-9A9C-2C3406C39643}"/>
          </ac:picMkLst>
        </pc:picChg>
        <pc:picChg chg="add del mod">
          <ac:chgData name="Pomeranz, Justin" userId="11bf0c07-d0d3-4ab3-9c14-6e7a484e552b" providerId="ADAL" clId="{2AA2F439-9475-4652-BB78-BE638E45B6FD}" dt="2022-02-13T15:57:35.627" v="12280" actId="478"/>
          <ac:picMkLst>
            <pc:docMk/>
            <pc:sldMk cId="4020315288" sldId="864"/>
            <ac:picMk id="77" creationId="{892B9356-97D4-48F1-A0DF-79434A0F7156}"/>
          </ac:picMkLst>
        </pc:picChg>
        <pc:picChg chg="add del mod">
          <ac:chgData name="Pomeranz, Justin" userId="11bf0c07-d0d3-4ab3-9c14-6e7a484e552b" providerId="ADAL" clId="{2AA2F439-9475-4652-BB78-BE638E45B6FD}" dt="2022-02-13T15:57:35.069" v="12279" actId="478"/>
          <ac:picMkLst>
            <pc:docMk/>
            <pc:sldMk cId="4020315288" sldId="864"/>
            <ac:picMk id="78" creationId="{314CDC98-FB14-4685-B95B-91A1AD09B8DF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79" creationId="{AC659B8D-77B0-4D48-A407-197C62B40A54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80" creationId="{F5A963EF-0DFE-44F6-829C-F916C644CE77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81" creationId="{1834C209-888B-4A76-B9F0-E4A8FA10EFCE}"/>
          </ac:picMkLst>
        </pc:picChg>
        <pc:picChg chg="add 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82" creationId="{C235C218-4E90-403E-8466-6532076B92D7}"/>
          </ac:picMkLst>
        </pc:picChg>
        <pc:picChg chg="add 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83" creationId="{D11094EF-E5FF-4414-A6A5-0412E5B3911B}"/>
          </ac:picMkLst>
        </pc:picChg>
        <pc:picChg chg="add mod">
          <ac:chgData name="Pomeranz, Justin" userId="11bf0c07-d0d3-4ab3-9c14-6e7a484e552b" providerId="ADAL" clId="{2AA2F439-9475-4652-BB78-BE638E45B6FD}" dt="2022-02-13T18:51:15.913" v="12950" actId="1076"/>
          <ac:picMkLst>
            <pc:docMk/>
            <pc:sldMk cId="4020315288" sldId="864"/>
            <ac:picMk id="84" creationId="{C08FAFEA-9C89-4F0E-9506-81157F388FED}"/>
          </ac:picMkLst>
        </pc:picChg>
        <pc:picChg chg="mod">
          <ac:chgData name="Pomeranz, Justin" userId="11bf0c07-d0d3-4ab3-9c14-6e7a484e552b" providerId="ADAL" clId="{2AA2F439-9475-4652-BB78-BE638E45B6FD}" dt="2022-02-13T15:57:18.733" v="12278" actId="1038"/>
          <ac:picMkLst>
            <pc:docMk/>
            <pc:sldMk cId="4020315288" sldId="864"/>
            <ac:picMk id="85" creationId="{F0114F92-0314-4CB0-B062-3F67B45ECF67}"/>
          </ac:picMkLst>
        </pc:picChg>
        <pc:picChg chg="add mod">
          <ac:chgData name="Pomeranz, Justin" userId="11bf0c07-d0d3-4ab3-9c14-6e7a484e552b" providerId="ADAL" clId="{2AA2F439-9475-4652-BB78-BE638E45B6FD}" dt="2022-02-13T18:51:19.463" v="12951" actId="1076"/>
          <ac:picMkLst>
            <pc:docMk/>
            <pc:sldMk cId="4020315288" sldId="864"/>
            <ac:picMk id="87" creationId="{F8FBE912-AE4E-4816-8CFB-03E719B2549A}"/>
          </ac:picMkLst>
        </pc:picChg>
        <pc:picChg chg="mod topLvl">
          <ac:chgData name="Pomeranz, Justin" userId="11bf0c07-d0d3-4ab3-9c14-6e7a484e552b" providerId="ADAL" clId="{2AA2F439-9475-4652-BB78-BE638E45B6FD}" dt="2022-02-18T19:10:10.414" v="18159" actId="165"/>
          <ac:picMkLst>
            <pc:docMk/>
            <pc:sldMk cId="4020315288" sldId="864"/>
            <ac:picMk id="97" creationId="{1BFE5A62-2B4B-4966-91C1-4FBF3DDC2E61}"/>
          </ac:picMkLst>
        </pc:picChg>
        <pc:picChg chg="mod topLvl">
          <ac:chgData name="Pomeranz, Justin" userId="11bf0c07-d0d3-4ab3-9c14-6e7a484e552b" providerId="ADAL" clId="{2AA2F439-9475-4652-BB78-BE638E45B6FD}" dt="2022-02-18T19:10:10.414" v="18159" actId="165"/>
          <ac:picMkLst>
            <pc:docMk/>
            <pc:sldMk cId="4020315288" sldId="864"/>
            <ac:picMk id="98" creationId="{A00B4BD7-BE29-43CC-B5A9-B3CFE2D3A6BE}"/>
          </ac:picMkLst>
        </pc:picChg>
        <pc:picChg chg="mod topLvl">
          <ac:chgData name="Pomeranz, Justin" userId="11bf0c07-d0d3-4ab3-9c14-6e7a484e552b" providerId="ADAL" clId="{2AA2F439-9475-4652-BB78-BE638E45B6FD}" dt="2022-02-18T19:10:10.414" v="18159" actId="165"/>
          <ac:picMkLst>
            <pc:docMk/>
            <pc:sldMk cId="4020315288" sldId="864"/>
            <ac:picMk id="99" creationId="{D2DADF14-39E1-4348-AA5F-F9FCA1175E66}"/>
          </ac:picMkLst>
        </pc:picChg>
        <pc:picChg chg="mod topLvl">
          <ac:chgData name="Pomeranz, Justin" userId="11bf0c07-d0d3-4ab3-9c14-6e7a484e552b" providerId="ADAL" clId="{2AA2F439-9475-4652-BB78-BE638E45B6FD}" dt="2022-02-18T19:11:14.083" v="18170" actId="29295"/>
          <ac:picMkLst>
            <pc:docMk/>
            <pc:sldMk cId="4020315288" sldId="864"/>
            <ac:picMk id="100" creationId="{8FB4AAA7-E1AF-469B-AF56-DED7C044AA51}"/>
          </ac:picMkLst>
        </pc:picChg>
        <pc:picChg chg="mod topLvl">
          <ac:chgData name="Pomeranz, Justin" userId="11bf0c07-d0d3-4ab3-9c14-6e7a484e552b" providerId="ADAL" clId="{2AA2F439-9475-4652-BB78-BE638E45B6FD}" dt="2022-02-18T19:11:17.690" v="18172" actId="29295"/>
          <ac:picMkLst>
            <pc:docMk/>
            <pc:sldMk cId="4020315288" sldId="864"/>
            <ac:picMk id="101" creationId="{02EDF8D7-333E-4C4E-BE9E-F66B18C3F085}"/>
          </ac:picMkLst>
        </pc:picChg>
        <pc:picChg chg="mod topLvl">
          <ac:chgData name="Pomeranz, Justin" userId="11bf0c07-d0d3-4ab3-9c14-6e7a484e552b" providerId="ADAL" clId="{2AA2F439-9475-4652-BB78-BE638E45B6FD}" dt="2022-02-18T19:11:32.051" v="18179" actId="29295"/>
          <ac:picMkLst>
            <pc:docMk/>
            <pc:sldMk cId="4020315288" sldId="864"/>
            <ac:picMk id="102" creationId="{1C11DDA2-B0BD-4DE3-867A-BE088E992733}"/>
          </ac:picMkLst>
        </pc:picChg>
        <pc:picChg chg="mod topLvl">
          <ac:chgData name="Pomeranz, Justin" userId="11bf0c07-d0d3-4ab3-9c14-6e7a484e552b" providerId="ADAL" clId="{2AA2F439-9475-4652-BB78-BE638E45B6FD}" dt="2022-02-18T19:10:10.414" v="18159" actId="165"/>
          <ac:picMkLst>
            <pc:docMk/>
            <pc:sldMk cId="4020315288" sldId="864"/>
            <ac:picMk id="103" creationId="{3661AE1C-DE31-41C3-B7EB-F57A563C1DB4}"/>
          </ac:picMkLst>
        </pc:picChg>
        <pc:picChg chg="mod topLvl">
          <ac:chgData name="Pomeranz, Justin" userId="11bf0c07-d0d3-4ab3-9c14-6e7a484e552b" providerId="ADAL" clId="{2AA2F439-9475-4652-BB78-BE638E45B6FD}" dt="2022-02-18T19:11:27.347" v="18177" actId="29295"/>
          <ac:picMkLst>
            <pc:docMk/>
            <pc:sldMk cId="4020315288" sldId="864"/>
            <ac:picMk id="104" creationId="{8F76D351-F1BB-4545-B072-49C2ED6D26D4}"/>
          </ac:picMkLst>
        </pc:picChg>
        <pc:picChg chg="mod topLvl">
          <ac:chgData name="Pomeranz, Justin" userId="11bf0c07-d0d3-4ab3-9c14-6e7a484e552b" providerId="ADAL" clId="{2AA2F439-9475-4652-BB78-BE638E45B6FD}" dt="2022-02-18T19:10:10.414" v="18159" actId="165"/>
          <ac:picMkLst>
            <pc:docMk/>
            <pc:sldMk cId="4020315288" sldId="864"/>
            <ac:picMk id="105" creationId="{FC28DB51-5839-4565-BEF2-AC888EA501AF}"/>
          </ac:picMkLst>
        </pc:picChg>
        <pc:picChg chg="mod topLvl">
          <ac:chgData name="Pomeranz, Justin" userId="11bf0c07-d0d3-4ab3-9c14-6e7a484e552b" providerId="ADAL" clId="{2AA2F439-9475-4652-BB78-BE638E45B6FD}" dt="2022-02-18T19:10:10.414" v="18159" actId="165"/>
          <ac:picMkLst>
            <pc:docMk/>
            <pc:sldMk cId="4020315288" sldId="864"/>
            <ac:picMk id="106" creationId="{0367DFE8-CB29-47DD-B06E-5E4816C6262E}"/>
          </ac:picMkLst>
        </pc:picChg>
        <pc:picChg chg="mod topLvl">
          <ac:chgData name="Pomeranz, Justin" userId="11bf0c07-d0d3-4ab3-9c14-6e7a484e552b" providerId="ADAL" clId="{2AA2F439-9475-4652-BB78-BE638E45B6FD}" dt="2022-02-18T19:10:10.414" v="18159" actId="165"/>
          <ac:picMkLst>
            <pc:docMk/>
            <pc:sldMk cId="4020315288" sldId="864"/>
            <ac:picMk id="107" creationId="{DFACBDC7-85B3-4A72-9F77-FC415ED46E63}"/>
          </ac:picMkLst>
        </pc:picChg>
        <pc:picChg chg="mod topLvl">
          <ac:chgData name="Pomeranz, Justin" userId="11bf0c07-d0d3-4ab3-9c14-6e7a484e552b" providerId="ADAL" clId="{2AA2F439-9475-4652-BB78-BE638E45B6FD}" dt="2022-02-18T19:10:10.414" v="18159" actId="165"/>
          <ac:picMkLst>
            <pc:docMk/>
            <pc:sldMk cId="4020315288" sldId="864"/>
            <ac:picMk id="108" creationId="{0A57ADAF-818E-4C6F-A097-B8D200850A8B}"/>
          </ac:picMkLst>
        </pc:picChg>
        <pc:picChg chg="mod topLvl">
          <ac:chgData name="Pomeranz, Justin" userId="11bf0c07-d0d3-4ab3-9c14-6e7a484e552b" providerId="ADAL" clId="{2AA2F439-9475-4652-BB78-BE638E45B6FD}" dt="2022-02-18T19:10:10.414" v="18159" actId="165"/>
          <ac:picMkLst>
            <pc:docMk/>
            <pc:sldMk cId="4020315288" sldId="864"/>
            <ac:picMk id="109" creationId="{7B6EA3C9-F7E0-44FF-9ADC-CC32AEF0E15D}"/>
          </ac:picMkLst>
        </pc:picChg>
        <pc:picChg chg="mod topLvl">
          <ac:chgData name="Pomeranz, Justin" userId="11bf0c07-d0d3-4ab3-9c14-6e7a484e552b" providerId="ADAL" clId="{2AA2F439-9475-4652-BB78-BE638E45B6FD}" dt="2022-02-18T19:10:10.414" v="18159" actId="165"/>
          <ac:picMkLst>
            <pc:docMk/>
            <pc:sldMk cId="4020315288" sldId="864"/>
            <ac:picMk id="110" creationId="{62F35FCE-FDDB-4B5C-994A-4AEAC030167C}"/>
          </ac:picMkLst>
        </pc:picChg>
        <pc:picChg chg="mod topLvl">
          <ac:chgData name="Pomeranz, Justin" userId="11bf0c07-d0d3-4ab3-9c14-6e7a484e552b" providerId="ADAL" clId="{2AA2F439-9475-4652-BB78-BE638E45B6FD}" dt="2022-02-18T19:11:10.311" v="18167" actId="29295"/>
          <ac:picMkLst>
            <pc:docMk/>
            <pc:sldMk cId="4020315288" sldId="864"/>
            <ac:picMk id="111" creationId="{965C8DC0-2DDF-4351-A21C-669BD1EAE403}"/>
          </ac:picMkLst>
        </pc:picChg>
        <pc:picChg chg="mod topLvl">
          <ac:chgData name="Pomeranz, Justin" userId="11bf0c07-d0d3-4ab3-9c14-6e7a484e552b" providerId="ADAL" clId="{2AA2F439-9475-4652-BB78-BE638E45B6FD}" dt="2022-02-18T19:10:10.414" v="18159" actId="165"/>
          <ac:picMkLst>
            <pc:docMk/>
            <pc:sldMk cId="4020315288" sldId="864"/>
            <ac:picMk id="112" creationId="{86A38908-B74C-4849-888E-79549F3C8A37}"/>
          </ac:picMkLst>
        </pc:picChg>
        <pc:picChg chg="mod topLvl">
          <ac:chgData name="Pomeranz, Justin" userId="11bf0c07-d0d3-4ab3-9c14-6e7a484e552b" providerId="ADAL" clId="{2AA2F439-9475-4652-BB78-BE638E45B6FD}" dt="2022-02-18T19:11:23.915" v="18175" actId="29295"/>
          <ac:picMkLst>
            <pc:docMk/>
            <pc:sldMk cId="4020315288" sldId="864"/>
            <ac:picMk id="113" creationId="{9E06F4E9-A6EF-4B62-B2A2-8E4DC9078617}"/>
          </ac:picMkLst>
        </pc:picChg>
        <pc:cxnChg chg="mod">
          <ac:chgData name="Pomeranz, Justin" userId="11bf0c07-d0d3-4ab3-9c14-6e7a484e552b" providerId="ADAL" clId="{2AA2F439-9475-4652-BB78-BE638E45B6FD}" dt="2022-02-13T15:57:18.733" v="12278" actId="1038"/>
          <ac:cxnSpMkLst>
            <pc:docMk/>
            <pc:sldMk cId="4020315288" sldId="864"/>
            <ac:cxnSpMk id="61" creationId="{6A42B8C7-A249-4A9C-AEEA-43D7C07EDA7B}"/>
          </ac:cxnSpMkLst>
        </pc:cxnChg>
        <pc:cxnChg chg="mod">
          <ac:chgData name="Pomeranz, Justin" userId="11bf0c07-d0d3-4ab3-9c14-6e7a484e552b" providerId="ADAL" clId="{2AA2F439-9475-4652-BB78-BE638E45B6FD}" dt="2022-02-13T15:57:18.733" v="12278" actId="1038"/>
          <ac:cxnSpMkLst>
            <pc:docMk/>
            <pc:sldMk cId="4020315288" sldId="864"/>
            <ac:cxnSpMk id="62" creationId="{3EC99E7D-BCC2-488D-B9D9-BA24EF19B75F}"/>
          </ac:cxnSpMkLst>
        </pc:cxnChg>
        <pc:cxnChg chg="mod">
          <ac:chgData name="Pomeranz, Justin" userId="11bf0c07-d0d3-4ab3-9c14-6e7a484e552b" providerId="ADAL" clId="{2AA2F439-9475-4652-BB78-BE638E45B6FD}" dt="2022-02-13T15:57:18.733" v="12278" actId="1038"/>
          <ac:cxnSpMkLst>
            <pc:docMk/>
            <pc:sldMk cId="4020315288" sldId="864"/>
            <ac:cxnSpMk id="65" creationId="{AE55A711-A5E7-4B06-B525-04EA7C6183EA}"/>
          </ac:cxnSpMkLst>
        </pc:cxnChg>
        <pc:cxnChg chg="mod">
          <ac:chgData name="Pomeranz, Justin" userId="11bf0c07-d0d3-4ab3-9c14-6e7a484e552b" providerId="ADAL" clId="{2AA2F439-9475-4652-BB78-BE638E45B6FD}" dt="2022-02-13T15:57:18.733" v="12278" actId="1038"/>
          <ac:cxnSpMkLst>
            <pc:docMk/>
            <pc:sldMk cId="4020315288" sldId="864"/>
            <ac:cxnSpMk id="71" creationId="{FF10B8FB-94E4-4F7E-8235-61F3B29AF158}"/>
          </ac:cxnSpMkLst>
        </pc:cxnChg>
        <pc:cxnChg chg="mod">
          <ac:chgData name="Pomeranz, Justin" userId="11bf0c07-d0d3-4ab3-9c14-6e7a484e552b" providerId="ADAL" clId="{2AA2F439-9475-4652-BB78-BE638E45B6FD}" dt="2022-02-13T15:57:18.733" v="12278" actId="1038"/>
          <ac:cxnSpMkLst>
            <pc:docMk/>
            <pc:sldMk cId="4020315288" sldId="864"/>
            <ac:cxnSpMk id="72" creationId="{6AE84EC5-28B2-4596-B254-B255A63F2A67}"/>
          </ac:cxnSpMkLst>
        </pc:cxnChg>
        <pc:cxnChg chg="mod">
          <ac:chgData name="Pomeranz, Justin" userId="11bf0c07-d0d3-4ab3-9c14-6e7a484e552b" providerId="ADAL" clId="{2AA2F439-9475-4652-BB78-BE638E45B6FD}" dt="2022-02-13T15:57:18.733" v="12278" actId="1038"/>
          <ac:cxnSpMkLst>
            <pc:docMk/>
            <pc:sldMk cId="4020315288" sldId="864"/>
            <ac:cxnSpMk id="75" creationId="{D57ED7FA-E68B-41AE-9729-FEB003C62494}"/>
          </ac:cxnSpMkLst>
        </pc:cxnChg>
      </pc:sldChg>
      <pc:sldChg chg="addSp delSp modSp add mod ord">
        <pc:chgData name="Pomeranz, Justin" userId="11bf0c07-d0d3-4ab3-9c14-6e7a484e552b" providerId="ADAL" clId="{2AA2F439-9475-4652-BB78-BE638E45B6FD}" dt="2022-02-19T19:46:21.150" v="25530" actId="20577"/>
        <pc:sldMkLst>
          <pc:docMk/>
          <pc:sldMk cId="1295816816" sldId="865"/>
        </pc:sldMkLst>
        <pc:spChg chg="mod">
          <ac:chgData name="Pomeranz, Justin" userId="11bf0c07-d0d3-4ab3-9c14-6e7a484e552b" providerId="ADAL" clId="{2AA2F439-9475-4652-BB78-BE638E45B6FD}" dt="2022-01-30T18:00:12.345" v="9315" actId="20577"/>
          <ac:spMkLst>
            <pc:docMk/>
            <pc:sldMk cId="1295816816" sldId="865"/>
            <ac:spMk id="2" creationId="{DD26D6E4-67ED-4B19-B58E-187111538891}"/>
          </ac:spMkLst>
        </pc:spChg>
        <pc:spChg chg="mod">
          <ac:chgData name="Pomeranz, Justin" userId="11bf0c07-d0d3-4ab3-9c14-6e7a484e552b" providerId="ADAL" clId="{2AA2F439-9475-4652-BB78-BE638E45B6FD}" dt="2022-02-19T19:46:21.150" v="25530" actId="20577"/>
          <ac:spMkLst>
            <pc:docMk/>
            <pc:sldMk cId="1295816816" sldId="865"/>
            <ac:spMk id="3" creationId="{38E94928-7265-4CFB-B96C-6D6583F7845C}"/>
          </ac:spMkLst>
        </pc:spChg>
        <pc:spChg chg="mod">
          <ac:chgData name="Pomeranz, Justin" userId="11bf0c07-d0d3-4ab3-9c14-6e7a484e552b" providerId="ADAL" clId="{2AA2F439-9475-4652-BB78-BE638E45B6FD}" dt="2022-02-19T18:41:48.001" v="23567" actId="207"/>
          <ac:spMkLst>
            <pc:docMk/>
            <pc:sldMk cId="1295816816" sldId="865"/>
            <ac:spMk id="5" creationId="{DE5C940F-0E47-44EB-9DEB-745A25E1B3A6}"/>
          </ac:spMkLst>
        </pc:spChg>
        <pc:picChg chg="del">
          <ac:chgData name="Pomeranz, Justin" userId="11bf0c07-d0d3-4ab3-9c14-6e7a484e552b" providerId="ADAL" clId="{2AA2F439-9475-4652-BB78-BE638E45B6FD}" dt="2022-02-19T18:41:03.841" v="23539" actId="478"/>
          <ac:picMkLst>
            <pc:docMk/>
            <pc:sldMk cId="1295816816" sldId="865"/>
            <ac:picMk id="4" creationId="{4AC81A8C-5C39-48E0-BBB4-3354D33E51B0}"/>
          </ac:picMkLst>
        </pc:picChg>
        <pc:picChg chg="add mod ord">
          <ac:chgData name="Pomeranz, Justin" userId="11bf0c07-d0d3-4ab3-9c14-6e7a484e552b" providerId="ADAL" clId="{2AA2F439-9475-4652-BB78-BE638E45B6FD}" dt="2022-02-19T18:41:19.715" v="23545" actId="167"/>
          <ac:picMkLst>
            <pc:docMk/>
            <pc:sldMk cId="1295816816" sldId="865"/>
            <ac:picMk id="7" creationId="{CA6B4ED4-B660-4957-AA84-ADB6F887FAB6}"/>
          </ac:picMkLst>
        </pc:picChg>
      </pc:sldChg>
      <pc:sldChg chg="addSp delSp modSp add mod ord">
        <pc:chgData name="Pomeranz, Justin" userId="11bf0c07-d0d3-4ab3-9c14-6e7a484e552b" providerId="ADAL" clId="{2AA2F439-9475-4652-BB78-BE638E45B6FD}" dt="2022-02-18T19:12:42.595" v="18194" actId="1076"/>
        <pc:sldMkLst>
          <pc:docMk/>
          <pc:sldMk cId="3057764030" sldId="866"/>
        </pc:sldMkLst>
        <pc:spChg chg="mod">
          <ac:chgData name="Pomeranz, Justin" userId="11bf0c07-d0d3-4ab3-9c14-6e7a484e552b" providerId="ADAL" clId="{2AA2F439-9475-4652-BB78-BE638E45B6FD}" dt="2022-01-30T18:04:37.357" v="9495" actId="3064"/>
          <ac:spMkLst>
            <pc:docMk/>
            <pc:sldMk cId="3057764030" sldId="866"/>
            <ac:spMk id="14" creationId="{6A996110-36B9-49B8-941D-EE72A56BC1D0}"/>
          </ac:spMkLst>
        </pc:spChg>
        <pc:spChg chg="add mod">
          <ac:chgData name="Pomeranz, Justin" userId="11bf0c07-d0d3-4ab3-9c14-6e7a484e552b" providerId="ADAL" clId="{2AA2F439-9475-4652-BB78-BE638E45B6FD}" dt="2022-01-30T18:06:11.037" v="9586" actId="1035"/>
          <ac:spMkLst>
            <pc:docMk/>
            <pc:sldMk cId="3057764030" sldId="866"/>
            <ac:spMk id="31" creationId="{2BB56BC0-3150-4BE5-8B12-C4F908BF4E1D}"/>
          </ac:spMkLst>
        </pc:spChg>
        <pc:spChg chg="del mod">
          <ac:chgData name="Pomeranz, Justin" userId="11bf0c07-d0d3-4ab3-9c14-6e7a484e552b" providerId="ADAL" clId="{2AA2F439-9475-4652-BB78-BE638E45B6FD}" dt="2022-01-30T18:06:23.834" v="9589" actId="478"/>
          <ac:spMkLst>
            <pc:docMk/>
            <pc:sldMk cId="3057764030" sldId="866"/>
            <ac:spMk id="40" creationId="{452B8E03-0E1A-470D-B8BC-4608B0F2993D}"/>
          </ac:spMkLst>
        </pc:spChg>
        <pc:spChg chg="add mod">
          <ac:chgData name="Pomeranz, Justin" userId="11bf0c07-d0d3-4ab3-9c14-6e7a484e552b" providerId="ADAL" clId="{2AA2F439-9475-4652-BB78-BE638E45B6FD}" dt="2022-02-13T15:58:51.859" v="12287" actId="14100"/>
          <ac:spMkLst>
            <pc:docMk/>
            <pc:sldMk cId="3057764030" sldId="866"/>
            <ac:spMk id="57" creationId="{63646FBD-BA3A-40CA-A78D-D35DC3009AC8}"/>
          </ac:spMkLst>
        </pc:spChg>
        <pc:grpChg chg="add mod">
          <ac:chgData name="Pomeranz, Justin" userId="11bf0c07-d0d3-4ab3-9c14-6e7a484e552b" providerId="ADAL" clId="{2AA2F439-9475-4652-BB78-BE638E45B6FD}" dt="2022-01-30T18:06:28.869" v="9606" actId="1035"/>
          <ac:grpSpMkLst>
            <pc:docMk/>
            <pc:sldMk cId="3057764030" sldId="866"/>
            <ac:grpSpMk id="2" creationId="{7B7CD69E-923C-40CB-8AED-B6D8E7D6B1BC}"/>
          </ac:grpSpMkLst>
        </pc:grpChg>
        <pc:grpChg chg="add mod">
          <ac:chgData name="Pomeranz, Justin" userId="11bf0c07-d0d3-4ab3-9c14-6e7a484e552b" providerId="ADAL" clId="{2AA2F439-9475-4652-BB78-BE638E45B6FD}" dt="2022-02-18T19:12:42.595" v="18194" actId="1076"/>
          <ac:grpSpMkLst>
            <pc:docMk/>
            <pc:sldMk cId="3057764030" sldId="866"/>
            <ac:grpSpMk id="12" creationId="{C9371976-96FE-4A85-B20B-B6A185891EE5}"/>
          </ac:grpSpMkLst>
        </pc:grpChg>
        <pc:grpChg chg="add del mod">
          <ac:chgData name="Pomeranz, Justin" userId="11bf0c07-d0d3-4ab3-9c14-6e7a484e552b" providerId="ADAL" clId="{2AA2F439-9475-4652-BB78-BE638E45B6FD}" dt="2022-02-18T19:12:05.025" v="18185" actId="478"/>
          <ac:grpSpMkLst>
            <pc:docMk/>
            <pc:sldMk cId="3057764030" sldId="866"/>
            <ac:grpSpMk id="32" creationId="{9B84326B-EC11-4DD7-AB51-C4F93BA892F4}"/>
          </ac:grpSpMkLst>
        </pc:grpChg>
        <pc:grpChg chg="add mod">
          <ac:chgData name="Pomeranz, Justin" userId="11bf0c07-d0d3-4ab3-9c14-6e7a484e552b" providerId="ADAL" clId="{2AA2F439-9475-4652-BB78-BE638E45B6FD}" dt="2022-02-18T19:12:38.980" v="18193" actId="1076"/>
          <ac:grpSpMkLst>
            <pc:docMk/>
            <pc:sldMk cId="3057764030" sldId="866"/>
            <ac:grpSpMk id="75" creationId="{6D9F7744-457D-4350-910C-B21D52F242B0}"/>
          </ac:grpSpMkLst>
        </pc:grpChg>
        <pc:picChg chg="mod">
          <ac:chgData name="Pomeranz, Justin" userId="11bf0c07-d0d3-4ab3-9c14-6e7a484e552b" providerId="ADAL" clId="{2AA2F439-9475-4652-BB78-BE638E45B6FD}" dt="2022-01-30T18:06:28.869" v="9606" actId="1035"/>
          <ac:picMkLst>
            <pc:docMk/>
            <pc:sldMk cId="3057764030" sldId="866"/>
            <ac:picMk id="3" creationId="{7CCCCC2D-185D-403C-A205-D8A3E8B7ECDF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13" creationId="{5A015BED-6801-4AA3-81E2-4D62F1808AD5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15" creationId="{7651D57C-EF08-4B21-B568-24E42FB20674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16" creationId="{F5E2D50F-D990-4D82-B0DE-DFAD7EE2FF13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17" creationId="{51241AA5-EE8B-4F8F-8C48-036B7F347543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18" creationId="{DD59C86A-2762-4220-B964-B2B60CACDC4D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19" creationId="{1499A9AE-E281-4248-BCD3-AB1A617837E7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20" creationId="{F44112DE-518F-49DF-ADF1-E43060065212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21" creationId="{77FD1570-3165-41DB-B097-C60A460EF05A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22" creationId="{69E11D88-365F-4CEF-98AF-61C24F56739F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23" creationId="{A4C14801-FAE8-4246-8F7F-792982C945DF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24" creationId="{C7385EC2-95CD-4FCA-8080-ADC75B499915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25" creationId="{19BBF813-931C-4A12-B961-0811499C5E67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26" creationId="{C2494246-4FBF-4799-A55B-EE19C2D8D893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27" creationId="{B9BB86A1-6593-4403-859A-36F313EA8F34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28" creationId="{C06E022C-2127-44C9-91C3-A53FB0B3ADFE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29" creationId="{FFFA8F10-DCDC-4655-92A2-893261202122}"/>
          </ac:picMkLst>
        </pc:picChg>
        <pc:picChg chg="mod">
          <ac:chgData name="Pomeranz, Justin" userId="11bf0c07-d0d3-4ab3-9c14-6e7a484e552b" providerId="ADAL" clId="{2AA2F439-9475-4652-BB78-BE638E45B6FD}" dt="2022-02-18T19:12:42.595" v="18194" actId="1076"/>
          <ac:picMkLst>
            <pc:docMk/>
            <pc:sldMk cId="3057764030" sldId="866"/>
            <ac:picMk id="30" creationId="{0F5CBA47-F013-475D-8D44-FB9DC17F88E6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33" creationId="{5B6C3AC3-7620-4326-BB60-1F4DBE12DFDE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34" creationId="{CBC66EA1-A294-4614-A9F5-245206CD3730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35" creationId="{EDC2DB51-502C-40AE-877B-D96FEE2C1330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36" creationId="{B0328632-3584-42E6-8EB3-37FFE8BF331D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37" creationId="{A988AFAF-3876-4549-A8D9-4B72647FC5F4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38" creationId="{05AFDA31-593B-438C-995B-36766D65B3B6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39" creationId="{5EAF3CF5-79E2-40C2-80EC-466D104246B3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41" creationId="{E9950B40-355D-4D43-ABE2-2D235CA4661A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42" creationId="{9B2318F3-DF1B-4CC7-B288-37E43AF1ECD2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43" creationId="{5493AA04-2AB2-4A1C-AF5E-AD06094AB49E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44" creationId="{DCB66886-1DE7-4B44-94B5-55C32AEF23F8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45" creationId="{29A17213-C6F6-443E-9825-58439D7BD7C7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46" creationId="{F11CE3DA-A042-4450-84C4-74CB4B975713}"/>
          </ac:picMkLst>
        </pc:picChg>
        <pc:picChg chg="mod">
          <ac:chgData name="Pomeranz, Justin" userId="11bf0c07-d0d3-4ab3-9c14-6e7a484e552b" providerId="ADAL" clId="{2AA2F439-9475-4652-BB78-BE638E45B6FD}" dt="2022-01-30T18:06:28.869" v="9606" actId="1035"/>
          <ac:picMkLst>
            <pc:docMk/>
            <pc:sldMk cId="3057764030" sldId="866"/>
            <ac:picMk id="47" creationId="{F2B5D33B-C2BD-4B89-960D-D95CBA3A08BA}"/>
          </ac:picMkLst>
        </pc:picChg>
        <pc:picChg chg="mod">
          <ac:chgData name="Pomeranz, Justin" userId="11bf0c07-d0d3-4ab3-9c14-6e7a484e552b" providerId="ADAL" clId="{2AA2F439-9475-4652-BB78-BE638E45B6FD}" dt="2022-01-30T18:06:28.869" v="9606" actId="1035"/>
          <ac:picMkLst>
            <pc:docMk/>
            <pc:sldMk cId="3057764030" sldId="866"/>
            <ac:picMk id="48" creationId="{979F2FF8-DF60-4FCD-B06F-5BA0214BC838}"/>
          </ac:picMkLst>
        </pc:picChg>
        <pc:picChg chg="mod">
          <ac:chgData name="Pomeranz, Justin" userId="11bf0c07-d0d3-4ab3-9c14-6e7a484e552b" providerId="ADAL" clId="{2AA2F439-9475-4652-BB78-BE638E45B6FD}" dt="2022-01-30T18:06:28.869" v="9606" actId="1035"/>
          <ac:picMkLst>
            <pc:docMk/>
            <pc:sldMk cId="3057764030" sldId="866"/>
            <ac:picMk id="49" creationId="{C43BFF63-70DC-4DC2-9B3B-403194AFE057}"/>
          </ac:picMkLst>
        </pc:picChg>
        <pc:picChg chg="mod">
          <ac:chgData name="Pomeranz, Justin" userId="11bf0c07-d0d3-4ab3-9c14-6e7a484e552b" providerId="ADAL" clId="{2AA2F439-9475-4652-BB78-BE638E45B6FD}" dt="2022-01-30T18:06:28.869" v="9606" actId="1035"/>
          <ac:picMkLst>
            <pc:docMk/>
            <pc:sldMk cId="3057764030" sldId="866"/>
            <ac:picMk id="50" creationId="{47AE1C83-BB4D-420A-B301-E92A9E887CE5}"/>
          </ac:picMkLst>
        </pc:picChg>
        <pc:picChg chg="mod">
          <ac:chgData name="Pomeranz, Justin" userId="11bf0c07-d0d3-4ab3-9c14-6e7a484e552b" providerId="ADAL" clId="{2AA2F439-9475-4652-BB78-BE638E45B6FD}" dt="2022-01-30T18:06:28.869" v="9606" actId="1035"/>
          <ac:picMkLst>
            <pc:docMk/>
            <pc:sldMk cId="3057764030" sldId="866"/>
            <ac:picMk id="51" creationId="{B9ED56C4-3C4E-468D-A205-1BF45D88DEE6}"/>
          </ac:picMkLst>
        </pc:picChg>
        <pc:picChg chg="mod">
          <ac:chgData name="Pomeranz, Justin" userId="11bf0c07-d0d3-4ab3-9c14-6e7a484e552b" providerId="ADAL" clId="{2AA2F439-9475-4652-BB78-BE638E45B6FD}" dt="2022-01-30T18:06:28.869" v="9606" actId="1035"/>
          <ac:picMkLst>
            <pc:docMk/>
            <pc:sldMk cId="3057764030" sldId="866"/>
            <ac:picMk id="52" creationId="{3556299C-F74C-49F7-85FB-9516D924C4C5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53" creationId="{023DA00E-212B-4A56-8EB8-F16CEFCF42E3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54" creationId="{2991C0EB-7FBA-4601-85EE-690606712B00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55" creationId="{2F32F3A8-6C2A-4A47-8306-7F693EB62ED2}"/>
          </ac:picMkLst>
        </pc:picChg>
        <pc:picChg chg="mod">
          <ac:chgData name="Pomeranz, Justin" userId="11bf0c07-d0d3-4ab3-9c14-6e7a484e552b" providerId="ADAL" clId="{2AA2F439-9475-4652-BB78-BE638E45B6FD}" dt="2022-01-30T18:06:11.037" v="9586" actId="1035"/>
          <ac:picMkLst>
            <pc:docMk/>
            <pc:sldMk cId="3057764030" sldId="866"/>
            <ac:picMk id="56" creationId="{453B443B-10EE-41EA-88DC-D88EF8E4338A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58" creationId="{C317A3EA-17A2-43C5-B8A3-1261052790F5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59" creationId="{6DA5B5E2-D5C9-4941-B08B-F580B87F68DD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60" creationId="{2B810941-0362-496B-BC83-13C9A7A36354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61" creationId="{A6AC5A16-E4AF-45D5-A804-4FD4C8AC9039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62" creationId="{96892286-E961-4A95-8085-9D49D28C8006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63" creationId="{A996705A-33F8-49C3-92DC-DDAD283EDF4C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64" creationId="{11239610-21C5-4EC0-9E2D-9464970CC5F5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65" creationId="{81D0A6AF-8BF9-40D2-BCB1-FBBFF0D80AD7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66" creationId="{D8B301E0-39D5-47E9-945F-37CA8D82565A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67" creationId="{3B54BEFD-40DA-4FD4-829A-D4F7BF5C6FDE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68" creationId="{EEE91C4B-8969-4C4E-9FB6-7BD6BE8B13C8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69" creationId="{196F4E8A-DA4B-4C33-AA28-30125850218F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70" creationId="{6A911DC7-6945-4013-876E-37FF81D9D879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71" creationId="{5C79C418-9960-4967-AA2C-FB3C65C9DD0D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72" creationId="{CF3DF3DE-AEDB-4188-8C25-B0FD87ABAA42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73" creationId="{93ED58C0-E8CE-47C6-A5AB-13DE4BBB9EF2}"/>
          </ac:picMkLst>
        </pc:picChg>
        <pc:picChg chg="add del mod">
          <ac:chgData name="Pomeranz, Justin" userId="11bf0c07-d0d3-4ab3-9c14-6e7a484e552b" providerId="ADAL" clId="{2AA2F439-9475-4652-BB78-BE638E45B6FD}" dt="2022-02-18T19:12:07.142" v="18187"/>
          <ac:picMkLst>
            <pc:docMk/>
            <pc:sldMk cId="3057764030" sldId="866"/>
            <ac:picMk id="74" creationId="{429E4ADA-0658-4CC1-88DC-0084D8D58518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76" creationId="{52196478-4F15-42BD-A4A7-980741497FFA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77" creationId="{86FCC291-8DD3-417F-8601-8CCEF8D30C10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78" creationId="{0957D426-F4B9-433F-94AD-A8E1636153ED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79" creationId="{4C15BBBC-57CE-44C2-AED3-124BCF2C0A53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80" creationId="{D451F24A-C9B6-49A3-AFC7-0FA23F8A267D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81" creationId="{6015EB2A-2140-471D-98EB-7C4CDB4F4E47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82" creationId="{CBCB6055-7EEB-406D-A6DF-DF3C553450DA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83" creationId="{533E72DB-DD6E-4E7F-B20F-D3FD4AB808E7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84" creationId="{ED601CC2-5C52-44B8-BBCD-9A4F6E895247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85" creationId="{CBF67290-0A53-4673-B2C9-BCD5334C177E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86" creationId="{E097F1E1-CB21-4D1E-821A-6586029A2BAA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87" creationId="{683C9DB5-C7EA-4BAD-AD8F-B1B16C826D21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88" creationId="{EC177C5B-8DBC-4BBE-9F9E-AF889D8DB45E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89" creationId="{54AF3BFE-1C71-44FF-BFF5-DEE42B798773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90" creationId="{E8D2C2DB-ABA9-4AD1-9ED0-C121242449B5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91" creationId="{4F8670FE-9671-4C51-B02B-26D88A176598}"/>
          </ac:picMkLst>
        </pc:picChg>
        <pc:picChg chg="mod">
          <ac:chgData name="Pomeranz, Justin" userId="11bf0c07-d0d3-4ab3-9c14-6e7a484e552b" providerId="ADAL" clId="{2AA2F439-9475-4652-BB78-BE638E45B6FD}" dt="2022-02-18T19:12:38.980" v="18193" actId="1076"/>
          <ac:picMkLst>
            <pc:docMk/>
            <pc:sldMk cId="3057764030" sldId="866"/>
            <ac:picMk id="92" creationId="{2DBF02EC-322B-4065-A143-1E4206520A38}"/>
          </ac:picMkLst>
        </pc:picChg>
      </pc:sldChg>
      <pc:sldChg chg="add del ord">
        <pc:chgData name="Pomeranz, Justin" userId="11bf0c07-d0d3-4ab3-9c14-6e7a484e552b" providerId="ADAL" clId="{2AA2F439-9475-4652-BB78-BE638E45B6FD}" dt="2022-01-30T19:04:31.097" v="11793" actId="47"/>
        <pc:sldMkLst>
          <pc:docMk/>
          <pc:sldMk cId="2847138272" sldId="867"/>
        </pc:sldMkLst>
      </pc:sldChg>
      <pc:sldChg chg="addSp delSp modSp add mod">
        <pc:chgData name="Pomeranz, Justin" userId="11bf0c07-d0d3-4ab3-9c14-6e7a484e552b" providerId="ADAL" clId="{2AA2F439-9475-4652-BB78-BE638E45B6FD}" dt="2022-02-15T17:23:10.167" v="15872" actId="1076"/>
        <pc:sldMkLst>
          <pc:docMk/>
          <pc:sldMk cId="4108396413" sldId="868"/>
        </pc:sldMkLst>
        <pc:spChg chg="add del mod">
          <ac:chgData name="Pomeranz, Justin" userId="11bf0c07-d0d3-4ab3-9c14-6e7a484e552b" providerId="ADAL" clId="{2AA2F439-9475-4652-BB78-BE638E45B6FD}" dt="2022-01-30T18:16:33.769" v="9849" actId="478"/>
          <ac:spMkLst>
            <pc:docMk/>
            <pc:sldMk cId="4108396413" sldId="868"/>
            <ac:spMk id="2" creationId="{0240ABF6-1592-4308-B309-EEDC93018A29}"/>
          </ac:spMkLst>
        </pc:spChg>
        <pc:spChg chg="add del">
          <ac:chgData name="Pomeranz, Justin" userId="11bf0c07-d0d3-4ab3-9c14-6e7a484e552b" providerId="ADAL" clId="{2AA2F439-9475-4652-BB78-BE638E45B6FD}" dt="2022-01-30T18:09:55.821" v="9697" actId="478"/>
          <ac:spMkLst>
            <pc:docMk/>
            <pc:sldMk cId="4108396413" sldId="868"/>
            <ac:spMk id="21" creationId="{00000000-0000-0000-0000-000000000000}"/>
          </ac:spMkLst>
        </pc:spChg>
        <pc:spChg chg="add del">
          <ac:chgData name="Pomeranz, Justin" userId="11bf0c07-d0d3-4ab3-9c14-6e7a484e552b" providerId="ADAL" clId="{2AA2F439-9475-4652-BB78-BE638E45B6FD}" dt="2022-01-30T18:16:30.272" v="9848" actId="478"/>
          <ac:spMkLst>
            <pc:docMk/>
            <pc:sldMk cId="4108396413" sldId="868"/>
            <ac:spMk id="22" creationId="{00000000-0000-0000-0000-000000000000}"/>
          </ac:spMkLst>
        </pc:spChg>
        <pc:spChg chg="add del">
          <ac:chgData name="Pomeranz, Justin" userId="11bf0c07-d0d3-4ab3-9c14-6e7a484e552b" providerId="ADAL" clId="{2AA2F439-9475-4652-BB78-BE638E45B6FD}" dt="2022-01-30T18:16:30.272" v="9848" actId="478"/>
          <ac:spMkLst>
            <pc:docMk/>
            <pc:sldMk cId="4108396413" sldId="868"/>
            <ac:spMk id="23" creationId="{00000000-0000-0000-0000-000000000000}"/>
          </ac:spMkLst>
        </pc:spChg>
        <pc:spChg chg="add del">
          <ac:chgData name="Pomeranz, Justin" userId="11bf0c07-d0d3-4ab3-9c14-6e7a484e552b" providerId="ADAL" clId="{2AA2F439-9475-4652-BB78-BE638E45B6FD}" dt="2022-01-30T18:16:30.272" v="9848" actId="478"/>
          <ac:spMkLst>
            <pc:docMk/>
            <pc:sldMk cId="4108396413" sldId="868"/>
            <ac:spMk id="25" creationId="{00000000-0000-0000-0000-000000000000}"/>
          </ac:spMkLst>
        </pc:spChg>
        <pc:spChg chg="add del">
          <ac:chgData name="Pomeranz, Justin" userId="11bf0c07-d0d3-4ab3-9c14-6e7a484e552b" providerId="ADAL" clId="{2AA2F439-9475-4652-BB78-BE638E45B6FD}" dt="2022-01-30T18:16:30.272" v="9848" actId="478"/>
          <ac:spMkLst>
            <pc:docMk/>
            <pc:sldMk cId="4108396413" sldId="868"/>
            <ac:spMk id="26" creationId="{00000000-0000-0000-0000-000000000000}"/>
          </ac:spMkLst>
        </pc:spChg>
        <pc:spChg chg="add del mod">
          <ac:chgData name="Pomeranz, Justin" userId="11bf0c07-d0d3-4ab3-9c14-6e7a484e552b" providerId="ADAL" clId="{2AA2F439-9475-4652-BB78-BE638E45B6FD}" dt="2022-01-30T18:16:34.430" v="9850" actId="478"/>
          <ac:spMkLst>
            <pc:docMk/>
            <pc:sldMk cId="4108396413" sldId="868"/>
            <ac:spMk id="70" creationId="{11E3EB9D-904C-4A4C-A205-8A4611EFD3BE}"/>
          </ac:spMkLst>
        </pc:spChg>
        <pc:spChg chg="add del mod">
          <ac:chgData name="Pomeranz, Justin" userId="11bf0c07-d0d3-4ab3-9c14-6e7a484e552b" providerId="ADAL" clId="{2AA2F439-9475-4652-BB78-BE638E45B6FD}" dt="2022-01-30T18:16:34.824" v="9851" actId="478"/>
          <ac:spMkLst>
            <pc:docMk/>
            <pc:sldMk cId="4108396413" sldId="868"/>
            <ac:spMk id="72" creationId="{0E4928DD-8726-4F3F-A702-AE7D1AA892B1}"/>
          </ac:spMkLst>
        </pc:spChg>
        <pc:spChg chg="add del mod">
          <ac:chgData name="Pomeranz, Justin" userId="11bf0c07-d0d3-4ab3-9c14-6e7a484e552b" providerId="ADAL" clId="{2AA2F439-9475-4652-BB78-BE638E45B6FD}" dt="2022-01-30T18:16:35.615" v="9852" actId="478"/>
          <ac:spMkLst>
            <pc:docMk/>
            <pc:sldMk cId="4108396413" sldId="868"/>
            <ac:spMk id="73" creationId="{E3BEDD5D-3FD3-48B0-B8F1-1FB4651488BC}"/>
          </ac:spMkLst>
        </pc:spChg>
        <pc:spChg chg="add del mod">
          <ac:chgData name="Pomeranz, Justin" userId="11bf0c07-d0d3-4ab3-9c14-6e7a484e552b" providerId="ADAL" clId="{2AA2F439-9475-4652-BB78-BE638E45B6FD}" dt="2022-01-30T18:16:36.087" v="9853" actId="478"/>
          <ac:spMkLst>
            <pc:docMk/>
            <pc:sldMk cId="4108396413" sldId="868"/>
            <ac:spMk id="74" creationId="{E2DD25A6-142E-4339-BD80-C9C18C7DC4EA}"/>
          </ac:spMkLst>
        </pc:spChg>
        <pc:spChg chg="add del mod">
          <ac:chgData name="Pomeranz, Justin" userId="11bf0c07-d0d3-4ab3-9c14-6e7a484e552b" providerId="ADAL" clId="{2AA2F439-9475-4652-BB78-BE638E45B6FD}" dt="2022-01-30T18:16:44.983" v="9857" actId="478"/>
          <ac:spMkLst>
            <pc:docMk/>
            <pc:sldMk cId="4108396413" sldId="868"/>
            <ac:spMk id="75" creationId="{526BED8B-22A3-40E3-BEEB-7ABD0FD3A1F9}"/>
          </ac:spMkLst>
        </pc:spChg>
        <pc:spChg chg="add del mod">
          <ac:chgData name="Pomeranz, Justin" userId="11bf0c07-d0d3-4ab3-9c14-6e7a484e552b" providerId="ADAL" clId="{2AA2F439-9475-4652-BB78-BE638E45B6FD}" dt="2022-01-30T18:11:03.781" v="9720"/>
          <ac:spMkLst>
            <pc:docMk/>
            <pc:sldMk cId="4108396413" sldId="868"/>
            <ac:spMk id="77" creationId="{813B8303-F07E-42BB-80AE-40BE6E1A54BF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78" creationId="{84BD8D31-5A8F-43A7-A505-476AAD2CA10C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82" creationId="{36205912-360E-4797-86EA-3CB47173D6A7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84" creationId="{5B93238F-B15A-44C5-8685-15B72EFBE24F}"/>
          </ac:spMkLst>
        </pc:spChg>
        <pc:spChg chg="mod">
          <ac:chgData name="Pomeranz, Justin" userId="11bf0c07-d0d3-4ab3-9c14-6e7a484e552b" providerId="ADAL" clId="{2AA2F439-9475-4652-BB78-BE638E45B6FD}" dt="2022-01-30T18:09:41.650" v="9686" actId="6549"/>
          <ac:spMkLst>
            <pc:docMk/>
            <pc:sldMk cId="4108396413" sldId="868"/>
            <ac:spMk id="96" creationId="{4A82E426-9DBC-4FBF-9729-794AFBF7AC3E}"/>
          </ac:spMkLst>
        </pc:spChg>
        <pc:spChg chg="mod topLvl">
          <ac:chgData name="Pomeranz, Justin" userId="11bf0c07-d0d3-4ab3-9c14-6e7a484e552b" providerId="ADAL" clId="{2AA2F439-9475-4652-BB78-BE638E45B6FD}" dt="2022-01-30T18:14:20.199" v="9817" actId="165"/>
          <ac:spMkLst>
            <pc:docMk/>
            <pc:sldMk cId="4108396413" sldId="868"/>
            <ac:spMk id="99" creationId="{2AF865F4-D978-4D13-B083-3692515A4AFD}"/>
          </ac:spMkLst>
        </pc:spChg>
        <pc:spChg chg="mod topLvl">
          <ac:chgData name="Pomeranz, Justin" userId="11bf0c07-d0d3-4ab3-9c14-6e7a484e552b" providerId="ADAL" clId="{2AA2F439-9475-4652-BB78-BE638E45B6FD}" dt="2022-01-30T18:14:20.199" v="9817" actId="165"/>
          <ac:spMkLst>
            <pc:docMk/>
            <pc:sldMk cId="4108396413" sldId="868"/>
            <ac:spMk id="102" creationId="{C6F7678D-D98D-45F4-9240-93DDB2E3799C}"/>
          </ac:spMkLst>
        </pc:spChg>
        <pc:spChg chg="mod topLvl">
          <ac:chgData name="Pomeranz, Justin" userId="11bf0c07-d0d3-4ab3-9c14-6e7a484e552b" providerId="ADAL" clId="{2AA2F439-9475-4652-BB78-BE638E45B6FD}" dt="2022-01-30T18:14:20.199" v="9817" actId="165"/>
          <ac:spMkLst>
            <pc:docMk/>
            <pc:sldMk cId="4108396413" sldId="868"/>
            <ac:spMk id="103" creationId="{6611E50B-64C8-476C-A126-DBC1765356DC}"/>
          </ac:spMkLst>
        </pc:spChg>
        <pc:spChg chg="mod topLvl">
          <ac:chgData name="Pomeranz, Justin" userId="11bf0c07-d0d3-4ab3-9c14-6e7a484e552b" providerId="ADAL" clId="{2AA2F439-9475-4652-BB78-BE638E45B6FD}" dt="2022-01-30T18:14:20.199" v="9817" actId="165"/>
          <ac:spMkLst>
            <pc:docMk/>
            <pc:sldMk cId="4108396413" sldId="868"/>
            <ac:spMk id="104" creationId="{72617F80-7C1E-47AA-AE95-037181A557FA}"/>
          </ac:spMkLst>
        </pc:spChg>
        <pc:spChg chg="mod topLvl">
          <ac:chgData name="Pomeranz, Justin" userId="11bf0c07-d0d3-4ab3-9c14-6e7a484e552b" providerId="ADAL" clId="{2AA2F439-9475-4652-BB78-BE638E45B6FD}" dt="2022-01-30T18:14:20.199" v="9817" actId="165"/>
          <ac:spMkLst>
            <pc:docMk/>
            <pc:sldMk cId="4108396413" sldId="868"/>
            <ac:spMk id="105" creationId="{85B6C7F6-EDFE-4EFC-A9E9-0E4D62CEF2DC}"/>
          </ac:spMkLst>
        </pc:spChg>
        <pc:spChg chg="mod topLvl">
          <ac:chgData name="Pomeranz, Justin" userId="11bf0c07-d0d3-4ab3-9c14-6e7a484e552b" providerId="ADAL" clId="{2AA2F439-9475-4652-BB78-BE638E45B6FD}" dt="2022-01-30T18:14:20.199" v="9817" actId="165"/>
          <ac:spMkLst>
            <pc:docMk/>
            <pc:sldMk cId="4108396413" sldId="868"/>
            <ac:spMk id="106" creationId="{2F6F0CF4-7476-4BF8-B19A-81F84383A0A2}"/>
          </ac:spMkLst>
        </pc:spChg>
        <pc:spChg chg="mod topLvl">
          <ac:chgData name="Pomeranz, Justin" userId="11bf0c07-d0d3-4ab3-9c14-6e7a484e552b" providerId="ADAL" clId="{2AA2F439-9475-4652-BB78-BE638E45B6FD}" dt="2022-01-30T18:14:20.199" v="9817" actId="165"/>
          <ac:spMkLst>
            <pc:docMk/>
            <pc:sldMk cId="4108396413" sldId="868"/>
            <ac:spMk id="107" creationId="{5DA7404D-477E-44AA-A86B-FCE34F4877E8}"/>
          </ac:spMkLst>
        </pc:spChg>
        <pc:spChg chg="add del mod">
          <ac:chgData name="Pomeranz, Justin" userId="11bf0c07-d0d3-4ab3-9c14-6e7a484e552b" providerId="ADAL" clId="{2AA2F439-9475-4652-BB78-BE638E45B6FD}" dt="2022-01-30T18:16:47.156" v="9858" actId="478"/>
          <ac:spMkLst>
            <pc:docMk/>
            <pc:sldMk cId="4108396413" sldId="868"/>
            <ac:spMk id="108" creationId="{3E82BAC5-891B-4CAB-AA38-0AC9F54BAFD1}"/>
          </ac:spMkLst>
        </pc:spChg>
        <pc:spChg chg="add del mod">
          <ac:chgData name="Pomeranz, Justin" userId="11bf0c07-d0d3-4ab3-9c14-6e7a484e552b" providerId="ADAL" clId="{2AA2F439-9475-4652-BB78-BE638E45B6FD}" dt="2022-01-30T18:16:47.156" v="9858" actId="478"/>
          <ac:spMkLst>
            <pc:docMk/>
            <pc:sldMk cId="4108396413" sldId="868"/>
            <ac:spMk id="110" creationId="{435F7DDA-843C-46EC-BD5C-7197DC130EB5}"/>
          </ac:spMkLst>
        </pc:spChg>
        <pc:spChg chg="add del mod">
          <ac:chgData name="Pomeranz, Justin" userId="11bf0c07-d0d3-4ab3-9c14-6e7a484e552b" providerId="ADAL" clId="{2AA2F439-9475-4652-BB78-BE638E45B6FD}" dt="2022-01-30T18:16:47.156" v="9858" actId="478"/>
          <ac:spMkLst>
            <pc:docMk/>
            <pc:sldMk cId="4108396413" sldId="868"/>
            <ac:spMk id="117" creationId="{217246CC-BF79-43B2-A543-2D958F9DF309}"/>
          </ac:spMkLst>
        </pc:spChg>
        <pc:spChg chg="add del mod">
          <ac:chgData name="Pomeranz, Justin" userId="11bf0c07-d0d3-4ab3-9c14-6e7a484e552b" providerId="ADAL" clId="{2AA2F439-9475-4652-BB78-BE638E45B6FD}" dt="2022-01-30T18:16:47.156" v="9858" actId="478"/>
          <ac:spMkLst>
            <pc:docMk/>
            <pc:sldMk cId="4108396413" sldId="868"/>
            <ac:spMk id="121" creationId="{772DCA04-5AF5-4D0F-B41C-A6174E9C0C1F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22" creationId="{F4FFF8B0-E3C0-4B33-A362-68F43A4EAB36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23" creationId="{7C04A31C-E41F-46F3-BC55-E810451357C0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24" creationId="{E0BCB905-14A6-44AF-815A-8ED1DC404270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25" creationId="{83995914-D88E-49CC-B857-5917E9B25BE4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126" creationId="{6DDE331B-819B-4842-8F2B-C3C9CCC864AF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127" creationId="{B30E5FA9-BCE4-42A0-A845-7DE4BE29AA2C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128" creationId="{5D7BD8F9-66FD-4CF7-A72B-8FF303B67FAA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129" creationId="{C58CD5F2-D978-4C41-86E0-A92D7C57B5C6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30" creationId="{70982EF7-B969-4F2A-AD8A-2D1EC9821D4A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31" creationId="{AE6D79AD-256E-4090-BB92-075CBFAE0140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32" creationId="{60C6E032-827C-4A8C-826E-EFA15EE0FF36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33" creationId="{D7EF32ED-2FFC-43EC-9A73-CE5F10D7D381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34" creationId="{CEDFEFD0-8B36-4B7F-BBE6-6B129F774505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35" creationId="{728A2284-FE05-45D3-B5FA-67C2DAD7763F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36" creationId="{C04CF6C9-14B5-4540-A8EE-B237E80C3060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37" creationId="{526B9F2E-C38E-44BE-A2EF-0EBA03547C3C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38" creationId="{327CE04F-7FE0-4F6B-88A2-62C34E420F11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39" creationId="{842A9B55-C8DC-49C0-A634-E4BEDC68864E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40" creationId="{8FB8CB6F-C829-42C4-9229-6BD1F1DB8811}"/>
          </ac:spMkLst>
        </pc:spChg>
        <pc:spChg chg="add del mod">
          <ac:chgData name="Pomeranz, Justin" userId="11bf0c07-d0d3-4ab3-9c14-6e7a484e552b" providerId="ADAL" clId="{2AA2F439-9475-4652-BB78-BE638E45B6FD}" dt="2022-01-30T18:16:47.156" v="9858" actId="478"/>
          <ac:spMkLst>
            <pc:docMk/>
            <pc:sldMk cId="4108396413" sldId="868"/>
            <ac:spMk id="141" creationId="{7B98491E-FBCF-4D8E-BE1D-F071D67938C8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42" creationId="{F80FD4E6-C905-4646-B5F5-EA6CFDB39EB0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43" creationId="{E535EC34-1FDB-4DCD-B585-D1B002709F8B}"/>
          </ac:spMkLst>
        </pc:spChg>
        <pc:spChg chg="add del mod">
          <ac:chgData name="Pomeranz, Justin" userId="11bf0c07-d0d3-4ab3-9c14-6e7a484e552b" providerId="ADAL" clId="{2AA2F439-9475-4652-BB78-BE638E45B6FD}" dt="2022-01-30T18:16:47.156" v="9858" actId="478"/>
          <ac:spMkLst>
            <pc:docMk/>
            <pc:sldMk cId="4108396413" sldId="868"/>
            <ac:spMk id="144" creationId="{1F12C663-1020-46F7-8D3C-E24437A5D221}"/>
          </ac:spMkLst>
        </pc:spChg>
        <pc:spChg chg="add del mod">
          <ac:chgData name="Pomeranz, Justin" userId="11bf0c07-d0d3-4ab3-9c14-6e7a484e552b" providerId="ADAL" clId="{2AA2F439-9475-4652-BB78-BE638E45B6FD}" dt="2022-01-30T18:16:47.156" v="9858" actId="478"/>
          <ac:spMkLst>
            <pc:docMk/>
            <pc:sldMk cId="4108396413" sldId="868"/>
            <ac:spMk id="145" creationId="{7E0AD4A7-EF26-4F4D-B645-2AA2250F48E9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46" creationId="{70CCA568-226C-4615-9D7F-B4CD422D9D35}"/>
          </ac:spMkLst>
        </pc:spChg>
        <pc:spChg chg="add del mod">
          <ac:chgData name="Pomeranz, Justin" userId="11bf0c07-d0d3-4ab3-9c14-6e7a484e552b" providerId="ADAL" clId="{2AA2F439-9475-4652-BB78-BE638E45B6FD}" dt="2022-01-30T18:16:40.873" v="9855" actId="478"/>
          <ac:spMkLst>
            <pc:docMk/>
            <pc:sldMk cId="4108396413" sldId="868"/>
            <ac:spMk id="147" creationId="{5EE77A04-952F-4180-A62B-5E669EA9A8A2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48" creationId="{A82119DD-379A-4DB2-9AEF-DEA162371846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49" creationId="{50FF1272-8486-44D3-BD3C-16CDBEE9A59A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50" creationId="{9BE1C6D1-DB0E-432C-92E9-06E5A9BBF85F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51" creationId="{65DE254E-0A3C-4392-BA62-352643D8E7B6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52" creationId="{34A9C518-99CF-42B6-A62D-001E68070DB6}"/>
          </ac:spMkLst>
        </pc:spChg>
        <pc:spChg chg="add del mod">
          <ac:chgData name="Pomeranz, Justin" userId="11bf0c07-d0d3-4ab3-9c14-6e7a484e552b" providerId="ADAL" clId="{2AA2F439-9475-4652-BB78-BE638E45B6FD}" dt="2022-01-30T18:16:47.156" v="9858" actId="478"/>
          <ac:spMkLst>
            <pc:docMk/>
            <pc:sldMk cId="4108396413" sldId="868"/>
            <ac:spMk id="153" creationId="{B3C2ECE9-2F40-4BD1-BCAD-5DDC24147D4E}"/>
          </ac:spMkLst>
        </pc:spChg>
        <pc:spChg chg="add del mod">
          <ac:chgData name="Pomeranz, Justin" userId="11bf0c07-d0d3-4ab3-9c14-6e7a484e552b" providerId="ADAL" clId="{2AA2F439-9475-4652-BB78-BE638E45B6FD}" dt="2022-01-30T18:13:15.681" v="9785" actId="478"/>
          <ac:spMkLst>
            <pc:docMk/>
            <pc:sldMk cId="4108396413" sldId="868"/>
            <ac:spMk id="154" creationId="{BFFFA9D5-111D-458B-8CCB-237BF8D578FA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155" creationId="{0AC81CAB-2B66-42BE-BA2E-ED6312F9D63E}"/>
          </ac:spMkLst>
        </pc:spChg>
        <pc:spChg chg="add del mod">
          <ac:chgData name="Pomeranz, Justin" userId="11bf0c07-d0d3-4ab3-9c14-6e7a484e552b" providerId="ADAL" clId="{2AA2F439-9475-4652-BB78-BE638E45B6FD}" dt="2022-01-30T18:13:32.561" v="9804" actId="478"/>
          <ac:spMkLst>
            <pc:docMk/>
            <pc:sldMk cId="4108396413" sldId="868"/>
            <ac:spMk id="156" creationId="{D80905D3-81F5-4B69-90D8-4EAC5FA03B63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157" creationId="{F030A9EC-119B-417F-B30B-83B908E15EFB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58" creationId="{36873875-D2DE-430B-9337-7F84F259B988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159" creationId="{97198A86-F44F-437A-B6B1-6D23AAC74AE5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160" creationId="{06C7C64B-BECA-4C9E-BEC0-C285D58338E8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61" creationId="{01BD7579-8C85-479A-A5D1-4336E1FA53B0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62" creationId="{3290028C-C889-470C-9487-07888FDE47A2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63" creationId="{34DB685B-03F1-407C-B756-FECC6E015054}"/>
          </ac:spMkLst>
        </pc:spChg>
        <pc:spChg chg="add del mod">
          <ac:chgData name="Pomeranz, Justin" userId="11bf0c07-d0d3-4ab3-9c14-6e7a484e552b" providerId="ADAL" clId="{2AA2F439-9475-4652-BB78-BE638E45B6FD}" dt="2022-01-30T18:13:34.281" v="9805" actId="478"/>
          <ac:spMkLst>
            <pc:docMk/>
            <pc:sldMk cId="4108396413" sldId="868"/>
            <ac:spMk id="164" creationId="{54AC35CD-FC6B-45D6-9999-33E107554896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65" creationId="{1D64C813-913A-4414-96CD-F40B4BDB89E8}"/>
          </ac:spMkLst>
        </pc:spChg>
        <pc:spChg chg="add del mod">
          <ac:chgData name="Pomeranz, Justin" userId="11bf0c07-d0d3-4ab3-9c14-6e7a484e552b" providerId="ADAL" clId="{2AA2F439-9475-4652-BB78-BE638E45B6FD}" dt="2022-01-30T18:16:47.156" v="9858" actId="478"/>
          <ac:spMkLst>
            <pc:docMk/>
            <pc:sldMk cId="4108396413" sldId="868"/>
            <ac:spMk id="166" creationId="{608738E3-3B8B-440F-8C3C-06EBA8E5B1EA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67" creationId="{51A4F470-54A0-4377-9B69-82401B13B61E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68" creationId="{59A94810-C1E7-4811-922C-F2BFC8FABC7E}"/>
          </ac:spMkLst>
        </pc:spChg>
        <pc:spChg chg="add del mod">
          <ac:chgData name="Pomeranz, Justin" userId="11bf0c07-d0d3-4ab3-9c14-6e7a484e552b" providerId="ADAL" clId="{2AA2F439-9475-4652-BB78-BE638E45B6FD}" dt="2022-01-30T18:16:47.156" v="9858" actId="478"/>
          <ac:spMkLst>
            <pc:docMk/>
            <pc:sldMk cId="4108396413" sldId="868"/>
            <ac:spMk id="169" creationId="{F5268BA9-5C30-4B64-B791-49D94D9F7D85}"/>
          </ac:spMkLst>
        </pc:spChg>
        <pc:spChg chg="add del mod">
          <ac:chgData name="Pomeranz, Justin" userId="11bf0c07-d0d3-4ab3-9c14-6e7a484e552b" providerId="ADAL" clId="{2AA2F439-9475-4652-BB78-BE638E45B6FD}" dt="2022-01-30T18:13:43.480" v="9810" actId="478"/>
          <ac:spMkLst>
            <pc:docMk/>
            <pc:sldMk cId="4108396413" sldId="868"/>
            <ac:spMk id="170" creationId="{F1D77F13-7A6C-4A91-8BC8-630DBC04F129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71" creationId="{7F47BC01-763E-4F90-9B07-B301C0270FC5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72" creationId="{ADAACC30-64A6-4E76-ADEF-E43609D3F4F3}"/>
          </ac:spMkLst>
        </pc:spChg>
        <pc:spChg chg="add del mod">
          <ac:chgData name="Pomeranz, Justin" userId="11bf0c07-d0d3-4ab3-9c14-6e7a484e552b" providerId="ADAL" clId="{2AA2F439-9475-4652-BB78-BE638E45B6FD}" dt="2022-01-30T18:16:44.983" v="9857" actId="478"/>
          <ac:spMkLst>
            <pc:docMk/>
            <pc:sldMk cId="4108396413" sldId="868"/>
            <ac:spMk id="173" creationId="{2C77D5C6-071D-4345-906D-3BC4F085AD38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174" creationId="{B5DC4F7E-3A2A-43F3-B8DD-B9F454750EFC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75" creationId="{28F336D8-F86E-4E07-948F-74374317830F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76" creationId="{5A08DFBA-4C28-4493-97C4-CB4550774F52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77" creationId="{81DF3F20-8FBA-4726-8987-2801E8571808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78" creationId="{9D4C2108-470D-4026-82FF-4B6DF901C3DF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79" creationId="{36B80C04-1FA8-4B97-B6D3-24CAF7D3B311}"/>
          </ac:spMkLst>
        </pc:spChg>
        <pc:spChg chg="add del mod">
          <ac:chgData name="Pomeranz, Justin" userId="11bf0c07-d0d3-4ab3-9c14-6e7a484e552b" providerId="ADAL" clId="{2AA2F439-9475-4652-BB78-BE638E45B6FD}" dt="2022-01-30T18:16:44.983" v="9857" actId="478"/>
          <ac:spMkLst>
            <pc:docMk/>
            <pc:sldMk cId="4108396413" sldId="868"/>
            <ac:spMk id="180" creationId="{96BCB565-7EB0-48DC-B819-D231703911A5}"/>
          </ac:spMkLst>
        </pc:spChg>
        <pc:spChg chg="add del mod">
          <ac:chgData name="Pomeranz, Justin" userId="11bf0c07-d0d3-4ab3-9c14-6e7a484e552b" providerId="ADAL" clId="{2AA2F439-9475-4652-BB78-BE638E45B6FD}" dt="2022-01-30T18:16:43.120" v="9856" actId="478"/>
          <ac:spMkLst>
            <pc:docMk/>
            <pc:sldMk cId="4108396413" sldId="868"/>
            <ac:spMk id="181" creationId="{DA7C7157-94F7-4979-96EB-0718B62C8880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82" creationId="{8A017845-93B4-4A5D-8347-CC524CC3EF7B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83" creationId="{03D3BABC-42AA-41BD-B093-C13F134D1581}"/>
          </ac:spMkLst>
        </pc:spChg>
        <pc:spChg chg="add del mod">
          <ac:chgData name="Pomeranz, Justin" userId="11bf0c07-d0d3-4ab3-9c14-6e7a484e552b" providerId="ADAL" clId="{2AA2F439-9475-4652-BB78-BE638E45B6FD}" dt="2022-01-30T18:16:39.809" v="9854" actId="478"/>
          <ac:spMkLst>
            <pc:docMk/>
            <pc:sldMk cId="4108396413" sldId="868"/>
            <ac:spMk id="184" creationId="{891214BF-82B7-4FB3-AAE1-85DD3475C35E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85" creationId="{B61F7915-3BA4-4F71-A046-F6C2BFF6880D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86" creationId="{CDEA2276-AE7F-4720-B506-E3B52B7AB96A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87" creationId="{CCA8F137-DA9D-45A5-ADAC-71A23AA834DE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88" creationId="{BC0DB010-4E3C-4DA5-878C-5E21952A5804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89" creationId="{4BC39DA7-53A0-4752-8167-FE9CE102EEF5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90" creationId="{3169EAA6-EB6B-4808-B1B6-68003E0CB1CE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91" creationId="{582790AD-4442-4C7B-8FE7-2250AB096BD3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92" creationId="{346E7024-B26F-4E88-A284-9F8E2C6410A8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93" creationId="{59EC259A-6944-4B69-B45A-B2832FFC2035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94" creationId="{CD0E1CCE-04AA-4892-98B2-427046CD017F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95" creationId="{A6C0C6E2-BBAA-4D57-901F-69B8430520B8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96" creationId="{90305777-6D2F-4CC1-B8B7-3192F69F68D6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97" creationId="{333D0CF9-D10C-4D42-B5CF-20C77828BE66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98" creationId="{D0B92FD6-85B6-4FF7-8D1B-1B0D0A703258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199" creationId="{7E026277-3F49-4FF1-B96E-A3177EAAB30D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00" creationId="{1132BF6F-2E8F-4C45-87E5-689E914B4168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01" creationId="{FBCAD431-D310-4AE8-8DCE-DD9CB68FE19E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02" creationId="{E56FE64E-D77C-4760-8189-2015FDA6A527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03" creationId="{248BF217-8AFB-4FD3-9295-EA73EF274663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04" creationId="{FFCACE24-BE90-40B5-9873-1E48085A0C5E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05" creationId="{DB773277-A1DF-4240-AA2F-3C41252B27D5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06" creationId="{D682A09D-AC71-4C39-AE88-0F50CBDA5639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07" creationId="{BA7074BC-CCA7-4F40-A479-8812ACC58AE9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08" creationId="{D78F9D41-B4F2-4F0F-B470-FAC2DBF0C35B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09" creationId="{2C9D1793-2EE8-42DD-81D3-1239531E53D8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10" creationId="{E16E6E07-F6D9-4095-8EBD-024EC7089985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11" creationId="{CC34E077-8DB6-474B-920D-F5F9F36D7262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12" creationId="{A1180C8D-6B2B-4200-B01E-8F627429D04C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13" creationId="{4203CAE7-C304-4B47-9A9C-22288AABF046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14" creationId="{3A7A397B-0B1F-45DE-B4DF-87CC0750F77D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15" creationId="{6CA1367F-1259-4B2A-B900-3BB864CAFE4E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16" creationId="{0F1B7955-755F-418F-AEA9-818B1B7125AA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17" creationId="{445C9E3A-1559-497E-B3E3-91FC89ECE1BB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18" creationId="{DB0C4166-0874-4476-9360-A93AD9F1DA72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19" creationId="{591BC7C2-B3C6-4024-970C-905350B63FF9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20" creationId="{800318B4-B569-4CEA-9B00-BB6F7DF1FCDD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21" creationId="{48E21F07-C4CF-4EC8-8627-2020E9049876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22" creationId="{1F8AA5FD-4981-46E6-AC61-196AB1852B6D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23" creationId="{22FCFC2F-613A-4E35-BCEE-46AC5DE84115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24" creationId="{5C0D74AE-5DDA-498C-8BD2-6828775FD907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25" creationId="{26A62D02-F83D-48B6-82BD-0C387CEA67E2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26" creationId="{4AF6CDEC-0718-48C8-9331-54FA5B9E8664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27" creationId="{2C76A143-5EEC-45F4-BBF3-30E9F73CD305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28" creationId="{EADF8E9A-C7EB-449E-AA6E-CA1A385825D1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29" creationId="{1E77F621-92AD-45D5-84D1-590E4C1B6A6B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30" creationId="{90116E85-0768-419C-9399-51087ABB6C34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31" creationId="{138EF5D1-32E9-482A-BFD5-C49BB37963E7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32" creationId="{394BA17F-79D9-497C-B5AA-59847B225AF5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33" creationId="{C34AEC20-ABEF-4E66-9A3C-C58599B324D7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34" creationId="{3C70C60F-E015-4DDC-815D-093A4F5BCCB6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35" creationId="{E213F85E-96D3-4030-8C63-554B5E9B93C1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36" creationId="{EC495EFD-53BB-4640-866A-F763F433C4FD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37" creationId="{29BFEACC-484F-47C7-ADC2-E1FA12AF826B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38" creationId="{31C87547-E7EC-4B3A-BD08-829B7189B61D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39" creationId="{ACE6AF38-5FE5-49A9-A4C6-9E439271A2CD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40" creationId="{E4357C52-9F00-4FAA-82C2-AF9131E9D98E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41" creationId="{ED2A24A1-CDB3-4858-B5BB-0E9F7B12E1DA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42" creationId="{10A37BB9-CFA3-4472-9E3C-EE9F3B047AE2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43" creationId="{2C94188E-1D13-4742-B272-55E57876B511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44" creationId="{36B769A8-56DB-4C1D-80A9-F2D9F703D921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45" creationId="{60ABD121-2EEE-46D2-8F9B-1ED21FAE17BA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46" creationId="{6A5D43E3-4499-498D-8394-22C8F0B09524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47" creationId="{B346400B-D3C7-4131-B4DD-3B1993DA96C5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48" creationId="{A19BE786-F9F2-4F1A-A85C-1980D468ACEC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49" creationId="{DFBE7AEC-60F3-44C2-8388-BC4B3710728D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50" creationId="{002372B7-0871-4CC9-BA51-C92FF9A076A3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51" creationId="{C53ACE33-96BB-44D8-A7C8-27BF2212C1F7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52" creationId="{2DDFF782-0BFB-4DA8-8D6F-A7510E868BE0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53" creationId="{C23931DF-A1B5-479E-8279-3C6A529F16F4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54" creationId="{2A174ACD-0077-41DA-97A4-30D3E080CE56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55" creationId="{F7EED502-1224-49A6-A347-0805D82B2638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56" creationId="{D99C8D0D-B733-4D02-A08C-DBD81F27192E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57" creationId="{19E5211A-C8EC-4D9E-8465-26F9E68A6E26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58" creationId="{2863095F-480C-4ADA-A86B-D6C249D0681C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59" creationId="{377F3E67-C7E7-4C0B-A101-120D561F7935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60" creationId="{E748D86A-74DC-4877-9376-49BC49477897}"/>
          </ac:spMkLst>
        </pc:spChg>
        <pc:spChg chg="add del mod">
          <ac:chgData name="Pomeranz, Justin" userId="11bf0c07-d0d3-4ab3-9c14-6e7a484e552b" providerId="ADAL" clId="{2AA2F439-9475-4652-BB78-BE638E45B6FD}" dt="2022-01-30T18:15:16.982" v="9839"/>
          <ac:spMkLst>
            <pc:docMk/>
            <pc:sldMk cId="4108396413" sldId="868"/>
            <ac:spMk id="261" creationId="{9F3F4C1B-6908-4863-9C6C-BCBBF9E30854}"/>
          </ac:spMkLst>
        </pc:spChg>
        <pc:spChg chg="add del mod">
          <ac:chgData name="Pomeranz, Justin" userId="11bf0c07-d0d3-4ab3-9c14-6e7a484e552b" providerId="ADAL" clId="{2AA2F439-9475-4652-BB78-BE638E45B6FD}" dt="2022-01-30T18:15:28.225" v="9844" actId="478"/>
          <ac:spMkLst>
            <pc:docMk/>
            <pc:sldMk cId="4108396413" sldId="868"/>
            <ac:spMk id="262" creationId="{5F32FD35-CFF1-4580-95BF-BE5EE68469E7}"/>
          </ac:spMkLst>
        </pc:spChg>
        <pc:grpChg chg="del">
          <ac:chgData name="Pomeranz, Justin" userId="11bf0c07-d0d3-4ab3-9c14-6e7a484e552b" providerId="ADAL" clId="{2AA2F439-9475-4652-BB78-BE638E45B6FD}" dt="2022-01-30T18:14:20.199" v="9817" actId="165"/>
          <ac:grpSpMkLst>
            <pc:docMk/>
            <pc:sldMk cId="4108396413" sldId="868"/>
            <ac:grpSpMk id="98" creationId="{2E107DC2-3FAC-4E94-B330-D37FCC44861E}"/>
          </ac:grpSpMkLst>
        </pc:grpChg>
        <pc:picChg chg="del">
          <ac:chgData name="Pomeranz, Justin" userId="11bf0c07-d0d3-4ab3-9c14-6e7a484e552b" providerId="ADAL" clId="{2AA2F439-9475-4652-BB78-BE638E45B6FD}" dt="2022-01-30T18:09:50.600" v="9694" actId="478"/>
          <ac:picMkLst>
            <pc:docMk/>
            <pc:sldMk cId="4108396413" sldId="868"/>
            <ac:picMk id="35" creationId="{2773188A-568B-490C-9E01-BEE549A91199}"/>
          </ac:picMkLst>
        </pc:picChg>
        <pc:picChg chg="del">
          <ac:chgData name="Pomeranz, Justin" userId="11bf0c07-d0d3-4ab3-9c14-6e7a484e552b" providerId="ADAL" clId="{2AA2F439-9475-4652-BB78-BE638E45B6FD}" dt="2022-01-30T18:09:46.177" v="9687" actId="478"/>
          <ac:picMkLst>
            <pc:docMk/>
            <pc:sldMk cId="4108396413" sldId="868"/>
            <ac:picMk id="47" creationId="{48D99B43-2B0B-4049-9BED-52CAE9FD4373}"/>
          </ac:picMkLst>
        </pc:picChg>
        <pc:picChg chg="del">
          <ac:chgData name="Pomeranz, Justin" userId="11bf0c07-d0d3-4ab3-9c14-6e7a484e552b" providerId="ADAL" clId="{2AA2F439-9475-4652-BB78-BE638E45B6FD}" dt="2022-01-30T18:09:49.424" v="9692" actId="478"/>
          <ac:picMkLst>
            <pc:docMk/>
            <pc:sldMk cId="4108396413" sldId="868"/>
            <ac:picMk id="49" creationId="{5AF80043-6C90-41FA-B346-06993C9425E7}"/>
          </ac:picMkLst>
        </pc:picChg>
        <pc:picChg chg="del">
          <ac:chgData name="Pomeranz, Justin" userId="11bf0c07-d0d3-4ab3-9c14-6e7a484e552b" providerId="ADAL" clId="{2AA2F439-9475-4652-BB78-BE638E45B6FD}" dt="2022-01-30T18:09:48.161" v="9690" actId="478"/>
          <ac:picMkLst>
            <pc:docMk/>
            <pc:sldMk cId="4108396413" sldId="868"/>
            <ac:picMk id="50" creationId="{A35AB105-5641-471F-9E55-DAD873E127A7}"/>
          </ac:picMkLst>
        </pc:picChg>
        <pc:picChg chg="del">
          <ac:chgData name="Pomeranz, Justin" userId="11bf0c07-d0d3-4ab3-9c14-6e7a484e552b" providerId="ADAL" clId="{2AA2F439-9475-4652-BB78-BE638E45B6FD}" dt="2022-01-30T18:09:46.984" v="9688" actId="478"/>
          <ac:picMkLst>
            <pc:docMk/>
            <pc:sldMk cId="4108396413" sldId="868"/>
            <ac:picMk id="51" creationId="{84621A2A-B4ED-4A89-9818-07051BD571A0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52" creationId="{5A094F5A-6873-4796-890B-BFF82E6E46B7}"/>
          </ac:picMkLst>
        </pc:picChg>
        <pc:picChg chg="add mod">
          <ac:chgData name="Pomeranz, Justin" userId="11bf0c07-d0d3-4ab3-9c14-6e7a484e552b" providerId="ADAL" clId="{2AA2F439-9475-4652-BB78-BE638E45B6FD}" dt="2022-02-15T17:21:23.952" v="15720" actId="1076"/>
          <ac:picMkLst>
            <pc:docMk/>
            <pc:sldMk cId="4108396413" sldId="868"/>
            <ac:picMk id="53" creationId="{01DBA780-20BC-467B-A8C0-22EAC07BCFE5}"/>
          </ac:picMkLst>
        </pc:picChg>
        <pc:picChg chg="del">
          <ac:chgData name="Pomeranz, Justin" userId="11bf0c07-d0d3-4ab3-9c14-6e7a484e552b" providerId="ADAL" clId="{2AA2F439-9475-4652-BB78-BE638E45B6FD}" dt="2022-01-30T18:09:50.095" v="9693" actId="478"/>
          <ac:picMkLst>
            <pc:docMk/>
            <pc:sldMk cId="4108396413" sldId="868"/>
            <ac:picMk id="53" creationId="{E69F3C2C-514D-4C4A-ACD8-D48E6E667D99}"/>
          </ac:picMkLst>
        </pc:picChg>
        <pc:picChg chg="del">
          <ac:chgData name="Pomeranz, Justin" userId="11bf0c07-d0d3-4ab3-9c14-6e7a484e552b" providerId="ADAL" clId="{2AA2F439-9475-4652-BB78-BE638E45B6FD}" dt="2022-01-30T18:09:47.776" v="9689" actId="478"/>
          <ac:picMkLst>
            <pc:docMk/>
            <pc:sldMk cId="4108396413" sldId="868"/>
            <ac:picMk id="54" creationId="{97AE2445-43EA-4C2C-9EE0-1C4B2314C597}"/>
          </ac:picMkLst>
        </pc:picChg>
        <pc:picChg chg="add mod">
          <ac:chgData name="Pomeranz, Justin" userId="11bf0c07-d0d3-4ab3-9c14-6e7a484e552b" providerId="ADAL" clId="{2AA2F439-9475-4652-BB78-BE638E45B6FD}" dt="2022-02-15T17:21:23.952" v="15720" actId="1076"/>
          <ac:picMkLst>
            <pc:docMk/>
            <pc:sldMk cId="4108396413" sldId="868"/>
            <ac:picMk id="54" creationId="{9F1B5931-07EE-416B-AE08-B791A0BE0EF7}"/>
          </ac:picMkLst>
        </pc:picChg>
        <pc:picChg chg="add mod">
          <ac:chgData name="Pomeranz, Justin" userId="11bf0c07-d0d3-4ab3-9c14-6e7a484e552b" providerId="ADAL" clId="{2AA2F439-9475-4652-BB78-BE638E45B6FD}" dt="2022-02-15T17:21:27.326" v="15721" actId="1076"/>
          <ac:picMkLst>
            <pc:docMk/>
            <pc:sldMk cId="4108396413" sldId="868"/>
            <ac:picMk id="55" creationId="{1D3471DB-0D6A-4414-A2E7-C7CF3A5204F4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55" creationId="{94ACB6BF-58DC-4544-B4FD-39DD8243F48E}"/>
          </ac:picMkLst>
        </pc:picChg>
        <pc:picChg chg="del">
          <ac:chgData name="Pomeranz, Justin" userId="11bf0c07-d0d3-4ab3-9c14-6e7a484e552b" providerId="ADAL" clId="{2AA2F439-9475-4652-BB78-BE638E45B6FD}" dt="2022-01-30T18:09:48.843" v="9691" actId="478"/>
          <ac:picMkLst>
            <pc:docMk/>
            <pc:sldMk cId="4108396413" sldId="868"/>
            <ac:picMk id="56" creationId="{3DD6ACF4-1F23-42EB-94AD-8F11C228D4C7}"/>
          </ac:picMkLst>
        </pc:picChg>
        <pc:picChg chg="add mod">
          <ac:chgData name="Pomeranz, Justin" userId="11bf0c07-d0d3-4ab3-9c14-6e7a484e552b" providerId="ADAL" clId="{2AA2F439-9475-4652-BB78-BE638E45B6FD}" dt="2022-02-15T17:21:18.319" v="15719" actId="1076"/>
          <ac:picMkLst>
            <pc:docMk/>
            <pc:sldMk cId="4108396413" sldId="868"/>
            <ac:picMk id="56" creationId="{633E7D9E-E647-4A23-A177-8297F414F9F9}"/>
          </ac:picMkLst>
        </pc:picChg>
        <pc:picChg chg="add mod">
          <ac:chgData name="Pomeranz, Justin" userId="11bf0c07-d0d3-4ab3-9c14-6e7a484e552b" providerId="ADAL" clId="{2AA2F439-9475-4652-BB78-BE638E45B6FD}" dt="2022-02-15T17:21:32.843" v="15723" actId="1076"/>
          <ac:picMkLst>
            <pc:docMk/>
            <pc:sldMk cId="4108396413" sldId="868"/>
            <ac:picMk id="57" creationId="{35551971-97D4-4B68-B023-0F3F37C9E038}"/>
          </ac:picMkLst>
        </pc:picChg>
        <pc:picChg chg="del">
          <ac:chgData name="Pomeranz, Justin" userId="11bf0c07-d0d3-4ab3-9c14-6e7a484e552b" providerId="ADAL" clId="{2AA2F439-9475-4652-BB78-BE638E45B6FD}" dt="2022-01-30T18:09:51.265" v="9695" actId="478"/>
          <ac:picMkLst>
            <pc:docMk/>
            <pc:sldMk cId="4108396413" sldId="868"/>
            <ac:picMk id="58" creationId="{0C119AF3-AC7D-401C-B9C0-86A2F7E6D027}"/>
          </ac:picMkLst>
        </pc:picChg>
        <pc:picChg chg="add mod">
          <ac:chgData name="Pomeranz, Justin" userId="11bf0c07-d0d3-4ab3-9c14-6e7a484e552b" providerId="ADAL" clId="{2AA2F439-9475-4652-BB78-BE638E45B6FD}" dt="2022-02-15T17:21:43.344" v="15776" actId="1036"/>
          <ac:picMkLst>
            <pc:docMk/>
            <pc:sldMk cId="4108396413" sldId="868"/>
            <ac:picMk id="58" creationId="{36A36421-4FD0-4F6A-9041-018F3DEADA25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59" creationId="{233DE7F8-DB90-4AD7-A993-401F9AAA9341}"/>
          </ac:picMkLst>
        </pc:picChg>
        <pc:picChg chg="add mod">
          <ac:chgData name="Pomeranz, Justin" userId="11bf0c07-d0d3-4ab3-9c14-6e7a484e552b" providerId="ADAL" clId="{2AA2F439-9475-4652-BB78-BE638E45B6FD}" dt="2022-02-15T17:21:43.344" v="15776" actId="1036"/>
          <ac:picMkLst>
            <pc:docMk/>
            <pc:sldMk cId="4108396413" sldId="868"/>
            <ac:picMk id="59" creationId="{5E853DB3-9EBE-4355-8B12-796DC67ED98B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60" creationId="{03E75431-C821-4D8D-A9E6-0951CD917498}"/>
          </ac:picMkLst>
        </pc:picChg>
        <pc:picChg chg="add mod">
          <ac:chgData name="Pomeranz, Justin" userId="11bf0c07-d0d3-4ab3-9c14-6e7a484e552b" providerId="ADAL" clId="{2AA2F439-9475-4652-BB78-BE638E45B6FD}" dt="2022-02-15T17:21:51.244" v="15811" actId="1036"/>
          <ac:picMkLst>
            <pc:docMk/>
            <pc:sldMk cId="4108396413" sldId="868"/>
            <ac:picMk id="60" creationId="{EEC4F6EE-CFF4-4AAA-A6EE-1045A2DAD790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61" creationId="{6C0C7D17-61CF-4E63-99CE-D6B2D20886D2}"/>
          </ac:picMkLst>
        </pc:picChg>
        <pc:picChg chg="add mod">
          <ac:chgData name="Pomeranz, Justin" userId="11bf0c07-d0d3-4ab3-9c14-6e7a484e552b" providerId="ADAL" clId="{2AA2F439-9475-4652-BB78-BE638E45B6FD}" dt="2022-02-15T17:21:51.244" v="15811" actId="1036"/>
          <ac:picMkLst>
            <pc:docMk/>
            <pc:sldMk cId="4108396413" sldId="868"/>
            <ac:picMk id="61" creationId="{735A3690-3F64-48F3-8DBA-A758565B91FE}"/>
          </ac:picMkLst>
        </pc:picChg>
        <pc:picChg chg="add mod">
          <ac:chgData name="Pomeranz, Justin" userId="11bf0c07-d0d3-4ab3-9c14-6e7a484e552b" providerId="ADAL" clId="{2AA2F439-9475-4652-BB78-BE638E45B6FD}" dt="2022-02-15T17:22:10.492" v="15816" actId="1076"/>
          <ac:picMkLst>
            <pc:docMk/>
            <pc:sldMk cId="4108396413" sldId="868"/>
            <ac:picMk id="62" creationId="{4A4CD021-A6E1-4343-AEC9-3532B38BBE67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62" creationId="{D0D81C8B-6800-4C38-9548-FB4B6DFB8D90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63" creationId="{ACA0C987-4B58-41C4-AEB4-14DE616B429C}"/>
          </ac:picMkLst>
        </pc:picChg>
        <pc:picChg chg="add mod">
          <ac:chgData name="Pomeranz, Justin" userId="11bf0c07-d0d3-4ab3-9c14-6e7a484e552b" providerId="ADAL" clId="{2AA2F439-9475-4652-BB78-BE638E45B6FD}" dt="2022-02-15T17:22:06.129" v="15815" actId="688"/>
          <ac:picMkLst>
            <pc:docMk/>
            <pc:sldMk cId="4108396413" sldId="868"/>
            <ac:picMk id="63" creationId="{F08B4528-FEBD-408D-99C2-5825546E2559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64" creationId="{39E19091-1E92-4279-B4B0-AC2BC6B30F66}"/>
          </ac:picMkLst>
        </pc:picChg>
        <pc:picChg chg="add mod">
          <ac:chgData name="Pomeranz, Justin" userId="11bf0c07-d0d3-4ab3-9c14-6e7a484e552b" providerId="ADAL" clId="{2AA2F439-9475-4652-BB78-BE638E45B6FD}" dt="2022-02-15T17:22:00.139" v="15813" actId="1076"/>
          <ac:picMkLst>
            <pc:docMk/>
            <pc:sldMk cId="4108396413" sldId="868"/>
            <ac:picMk id="64" creationId="{74BD6E50-748A-4519-9071-53CF59D5C883}"/>
          </ac:picMkLst>
        </pc:picChg>
        <pc:picChg chg="add mod">
          <ac:chgData name="Pomeranz, Justin" userId="11bf0c07-d0d3-4ab3-9c14-6e7a484e552b" providerId="ADAL" clId="{2AA2F439-9475-4652-BB78-BE638E45B6FD}" dt="2022-02-15T17:22:16.538" v="15854" actId="1035"/>
          <ac:picMkLst>
            <pc:docMk/>
            <pc:sldMk cId="4108396413" sldId="868"/>
            <ac:picMk id="65" creationId="{81368CF1-5D7B-48CF-B280-941A82BBC019}"/>
          </ac:picMkLst>
        </pc:picChg>
        <pc:picChg chg="del">
          <ac:chgData name="Pomeranz, Justin" userId="11bf0c07-d0d3-4ab3-9c14-6e7a484e552b" providerId="ADAL" clId="{2AA2F439-9475-4652-BB78-BE638E45B6FD}" dt="2022-01-30T18:14:29.399" v="9820" actId="478"/>
          <ac:picMkLst>
            <pc:docMk/>
            <pc:sldMk cId="4108396413" sldId="868"/>
            <ac:picMk id="65" creationId="{E915CF58-29C2-469B-8EA3-2564B7710D12}"/>
          </ac:picMkLst>
        </pc:picChg>
        <pc:picChg chg="add mod">
          <ac:chgData name="Pomeranz, Justin" userId="11bf0c07-d0d3-4ab3-9c14-6e7a484e552b" providerId="ADAL" clId="{2AA2F439-9475-4652-BB78-BE638E45B6FD}" dt="2022-02-15T17:22:16.538" v="15854" actId="1035"/>
          <ac:picMkLst>
            <pc:docMk/>
            <pc:sldMk cId="4108396413" sldId="868"/>
            <ac:picMk id="66" creationId="{4D0D25CF-9802-44C3-90AB-95DB48A3D89B}"/>
          </ac:picMkLst>
        </pc:picChg>
        <pc:picChg chg="add mod">
          <ac:chgData name="Pomeranz, Justin" userId="11bf0c07-d0d3-4ab3-9c14-6e7a484e552b" providerId="ADAL" clId="{2AA2F439-9475-4652-BB78-BE638E45B6FD}" dt="2022-02-15T17:22:36.038" v="15861" actId="14100"/>
          <ac:picMkLst>
            <pc:docMk/>
            <pc:sldMk cId="4108396413" sldId="868"/>
            <ac:picMk id="67" creationId="{C8A15022-9698-40A2-BA1D-DB97403DD0B9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68" creationId="{D236B042-E813-4651-B146-C97CE5C34BBD}"/>
          </ac:picMkLst>
        </pc:picChg>
        <pc:picChg chg="add mod">
          <ac:chgData name="Pomeranz, Justin" userId="11bf0c07-d0d3-4ab3-9c14-6e7a484e552b" providerId="ADAL" clId="{2AA2F439-9475-4652-BB78-BE638E45B6FD}" dt="2022-02-15T17:22:41.193" v="15863" actId="1076"/>
          <ac:picMkLst>
            <pc:docMk/>
            <pc:sldMk cId="4108396413" sldId="868"/>
            <ac:picMk id="68" creationId="{F40E3E4B-2042-4F66-8341-6AB543905FF7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69" creationId="{C9B8B3A7-1FE0-48AC-9A7B-4F281847626F}"/>
          </ac:picMkLst>
        </pc:picChg>
        <pc:picChg chg="add mod">
          <ac:chgData name="Pomeranz, Justin" userId="11bf0c07-d0d3-4ab3-9c14-6e7a484e552b" providerId="ADAL" clId="{2AA2F439-9475-4652-BB78-BE638E45B6FD}" dt="2022-02-15T17:23:10.167" v="15872" actId="1076"/>
          <ac:picMkLst>
            <pc:docMk/>
            <pc:sldMk cId="4108396413" sldId="868"/>
            <ac:picMk id="69" creationId="{F7B86A3E-0FB5-4BA2-87AE-091751F0F094}"/>
          </ac:picMkLst>
        </pc:picChg>
        <pc:picChg chg="add del mod">
          <ac:chgData name="Pomeranz, Justin" userId="11bf0c07-d0d3-4ab3-9c14-6e7a484e552b" providerId="ADAL" clId="{2AA2F439-9475-4652-BB78-BE638E45B6FD}" dt="2022-02-15T17:22:57.682" v="15869" actId="478"/>
          <ac:picMkLst>
            <pc:docMk/>
            <pc:sldMk cId="4108396413" sldId="868"/>
            <ac:picMk id="70" creationId="{A1533D43-4953-4449-AE8F-7846278FCEB8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71" creationId="{AF2B04AF-5ED5-4704-9A5A-6EF7A6ABFD80}"/>
          </ac:picMkLst>
        </pc:picChg>
        <pc:picChg chg="add mod">
          <ac:chgData name="Pomeranz, Justin" userId="11bf0c07-d0d3-4ab3-9c14-6e7a484e552b" providerId="ADAL" clId="{2AA2F439-9475-4652-BB78-BE638E45B6FD}" dt="2022-02-15T17:23:01.897" v="15870"/>
          <ac:picMkLst>
            <pc:docMk/>
            <pc:sldMk cId="4108396413" sldId="868"/>
            <ac:picMk id="71" creationId="{B6377083-5EBA-4DF0-91DB-767777050BFE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76" creationId="{4835A073-231D-4AEB-81D6-574D34148479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79" creationId="{7DFCA4A8-93F6-4B35-A2B5-0FB28521D60B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80" creationId="{E49E19B0-1B7B-4617-867F-51B6A27A3342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81" creationId="{53463526-C3ED-4A7F-8629-848BDC187AD5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83" creationId="{0D806850-8AC4-4286-B2AC-1215820383C6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85" creationId="{1FE501F1-DC83-46C0-B888-4FFD5D2AD3BD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86" creationId="{9B455F1C-6B0F-4F60-85CB-97DFAF62CA02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87" creationId="{7FE7C56E-D292-4E64-B3A5-3307D74D6EB5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88" creationId="{350C07D1-A48A-411A-B227-8F0D57952AC2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89" creationId="{4BA02533-4050-4F24-A16C-84B14EB678F1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90" creationId="{8F953631-66DF-4A1C-9207-569E501AA08D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91" creationId="{7FB76028-8A2C-4A6C-861D-7575EA8EF5ED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92" creationId="{E88BB8E5-A252-4131-B08E-4D3DE886262D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93" creationId="{CC7F1C3A-298E-488A-9336-0F2EDB09954F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94" creationId="{2987D382-34DD-46DA-9CA8-93671FCB0F1D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95" creationId="{7306E594-2F7C-4FC6-A7D8-B3DEDB1806DF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109" creationId="{201064CB-78EB-4952-B5D8-5C7DFBA6D2E8}"/>
          </ac:picMkLst>
        </pc:picChg>
        <pc:picChg chg="del">
          <ac:chgData name="Pomeranz, Justin" userId="11bf0c07-d0d3-4ab3-9c14-6e7a484e552b" providerId="ADAL" clId="{2AA2F439-9475-4652-BB78-BE638E45B6FD}" dt="2022-01-30T18:14:27.791" v="9819" actId="478"/>
          <ac:picMkLst>
            <pc:docMk/>
            <pc:sldMk cId="4108396413" sldId="868"/>
            <ac:picMk id="111" creationId="{25E1F92D-A972-4973-AFAD-B23AE04A8BCF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112" creationId="{FFD07423-89CF-4517-8DF3-9642F8B56E54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113" creationId="{40169F81-E164-45FC-826A-48E178AFE07E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114" creationId="{26B45F90-9EED-4965-AE9D-05AFE9859BDE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115" creationId="{6ACD7229-5B20-4B84-8ECE-E1B7E4527531}"/>
          </ac:picMkLst>
        </pc:picChg>
        <pc:picChg chg="del">
          <ac:chgData name="Pomeranz, Justin" userId="11bf0c07-d0d3-4ab3-9c14-6e7a484e552b" providerId="ADAL" clId="{2AA2F439-9475-4652-BB78-BE638E45B6FD}" dt="2022-01-30T18:14:26.640" v="9818" actId="478"/>
          <ac:picMkLst>
            <pc:docMk/>
            <pc:sldMk cId="4108396413" sldId="868"/>
            <ac:picMk id="116" creationId="{F1DDB1F3-1C2F-4E01-994C-1CC7322D49FF}"/>
          </ac:picMkLst>
        </pc:picChg>
        <pc:picChg chg="del">
          <ac:chgData name="Pomeranz, Justin" userId="11bf0c07-d0d3-4ab3-9c14-6e7a484e552b" providerId="ADAL" clId="{2AA2F439-9475-4652-BB78-BE638E45B6FD}" dt="2022-01-30T18:14:30.936" v="9822" actId="478"/>
          <ac:picMkLst>
            <pc:docMk/>
            <pc:sldMk cId="4108396413" sldId="868"/>
            <ac:picMk id="118" creationId="{D56358F2-D5EE-4FE2-AC6D-8BC6ECDE48E4}"/>
          </ac:picMkLst>
        </pc:picChg>
        <pc:picChg chg="del">
          <ac:chgData name="Pomeranz, Justin" userId="11bf0c07-d0d3-4ab3-9c14-6e7a484e552b" providerId="ADAL" clId="{2AA2F439-9475-4652-BB78-BE638E45B6FD}" dt="2022-01-30T18:14:30.423" v="9821" actId="478"/>
          <ac:picMkLst>
            <pc:docMk/>
            <pc:sldMk cId="4108396413" sldId="868"/>
            <ac:picMk id="119" creationId="{6D693C34-329B-4727-8902-FBE0CCFEA483}"/>
          </ac:picMkLst>
        </pc:picChg>
        <pc:picChg chg="add del">
          <ac:chgData name="Pomeranz, Justin" userId="11bf0c07-d0d3-4ab3-9c14-6e7a484e552b" providerId="ADAL" clId="{2AA2F439-9475-4652-BB78-BE638E45B6FD}" dt="2022-01-30T18:15:20.248" v="9841" actId="478"/>
          <ac:picMkLst>
            <pc:docMk/>
            <pc:sldMk cId="4108396413" sldId="868"/>
            <ac:picMk id="120" creationId="{5C77C999-FA8B-44D2-B6DC-9F2FD1F41AE6}"/>
          </ac:picMkLst>
        </pc:picChg>
        <pc:picChg chg="add mod">
          <ac:chgData name="Pomeranz, Justin" userId="11bf0c07-d0d3-4ab3-9c14-6e7a484e552b" providerId="ADAL" clId="{2AA2F439-9475-4652-BB78-BE638E45B6FD}" dt="2022-01-30T18:17:15.076" v="9859"/>
          <ac:picMkLst>
            <pc:docMk/>
            <pc:sldMk cId="4108396413" sldId="868"/>
            <ac:picMk id="263" creationId="{E338054E-CC34-4847-908E-E9D068BC77BC}"/>
          </ac:picMkLst>
        </pc:picChg>
        <pc:picChg chg="add mod">
          <ac:chgData name="Pomeranz, Justin" userId="11bf0c07-d0d3-4ab3-9c14-6e7a484e552b" providerId="ADAL" clId="{2AA2F439-9475-4652-BB78-BE638E45B6FD}" dt="2022-01-30T18:17:15.076" v="9859"/>
          <ac:picMkLst>
            <pc:docMk/>
            <pc:sldMk cId="4108396413" sldId="868"/>
            <ac:picMk id="264" creationId="{60ACADAC-59CD-488C-AA44-BCAE515D1540}"/>
          </ac:picMkLst>
        </pc:picChg>
        <pc:picChg chg="add mod">
          <ac:chgData name="Pomeranz, Justin" userId="11bf0c07-d0d3-4ab3-9c14-6e7a484e552b" providerId="ADAL" clId="{2AA2F439-9475-4652-BB78-BE638E45B6FD}" dt="2022-01-30T18:17:23.527" v="9862" actId="1076"/>
          <ac:picMkLst>
            <pc:docMk/>
            <pc:sldMk cId="4108396413" sldId="868"/>
            <ac:picMk id="265" creationId="{274C123C-D743-46AA-A011-32E47505894F}"/>
          </ac:picMkLst>
        </pc:picChg>
        <pc:picChg chg="add mod">
          <ac:chgData name="Pomeranz, Justin" userId="11bf0c07-d0d3-4ab3-9c14-6e7a484e552b" providerId="ADAL" clId="{2AA2F439-9475-4652-BB78-BE638E45B6FD}" dt="2022-01-30T18:19:02.351" v="9898" actId="1076"/>
          <ac:picMkLst>
            <pc:docMk/>
            <pc:sldMk cId="4108396413" sldId="868"/>
            <ac:picMk id="266" creationId="{D1CA3D16-D8F9-4569-A7D4-3B9C07990AC1}"/>
          </ac:picMkLst>
        </pc:picChg>
        <pc:picChg chg="add mod">
          <ac:chgData name="Pomeranz, Justin" userId="11bf0c07-d0d3-4ab3-9c14-6e7a484e552b" providerId="ADAL" clId="{2AA2F439-9475-4652-BB78-BE638E45B6FD}" dt="2022-01-30T18:17:15.076" v="9859"/>
          <ac:picMkLst>
            <pc:docMk/>
            <pc:sldMk cId="4108396413" sldId="868"/>
            <ac:picMk id="267" creationId="{AFBEDAED-0C0D-40E7-8D98-AD7BDD4354C4}"/>
          </ac:picMkLst>
        </pc:picChg>
        <pc:picChg chg="add mod">
          <ac:chgData name="Pomeranz, Justin" userId="11bf0c07-d0d3-4ab3-9c14-6e7a484e552b" providerId="ADAL" clId="{2AA2F439-9475-4652-BB78-BE638E45B6FD}" dt="2022-01-30T18:17:15.076" v="9859"/>
          <ac:picMkLst>
            <pc:docMk/>
            <pc:sldMk cId="4108396413" sldId="868"/>
            <ac:picMk id="268" creationId="{34C69301-6617-4751-A1DA-650853C77EDE}"/>
          </ac:picMkLst>
        </pc:picChg>
        <pc:picChg chg="add mod">
          <ac:chgData name="Pomeranz, Justin" userId="11bf0c07-d0d3-4ab3-9c14-6e7a484e552b" providerId="ADAL" clId="{2AA2F439-9475-4652-BB78-BE638E45B6FD}" dt="2022-01-30T18:17:15.076" v="9859"/>
          <ac:picMkLst>
            <pc:docMk/>
            <pc:sldMk cId="4108396413" sldId="868"/>
            <ac:picMk id="269" creationId="{A85E7F4A-31CB-4401-AE8A-FF5814E51DB6}"/>
          </ac:picMkLst>
        </pc:picChg>
        <pc:picChg chg="add mod">
          <ac:chgData name="Pomeranz, Justin" userId="11bf0c07-d0d3-4ab3-9c14-6e7a484e552b" providerId="ADAL" clId="{2AA2F439-9475-4652-BB78-BE638E45B6FD}" dt="2022-01-30T18:18:55.987" v="9896" actId="1076"/>
          <ac:picMkLst>
            <pc:docMk/>
            <pc:sldMk cId="4108396413" sldId="868"/>
            <ac:picMk id="270" creationId="{3718CB0F-5BA1-41BF-BA77-071EAAF32755}"/>
          </ac:picMkLst>
        </pc:picChg>
        <pc:picChg chg="add mod">
          <ac:chgData name="Pomeranz, Justin" userId="11bf0c07-d0d3-4ab3-9c14-6e7a484e552b" providerId="ADAL" clId="{2AA2F439-9475-4652-BB78-BE638E45B6FD}" dt="2022-01-30T18:17:15.076" v="9859"/>
          <ac:picMkLst>
            <pc:docMk/>
            <pc:sldMk cId="4108396413" sldId="868"/>
            <ac:picMk id="271" creationId="{14682BAC-3287-42AD-8B1E-43977C92239E}"/>
          </ac:picMkLst>
        </pc:picChg>
        <pc:picChg chg="add mod">
          <ac:chgData name="Pomeranz, Justin" userId="11bf0c07-d0d3-4ab3-9c14-6e7a484e552b" providerId="ADAL" clId="{2AA2F439-9475-4652-BB78-BE638E45B6FD}" dt="2022-01-30T18:17:15.076" v="9859"/>
          <ac:picMkLst>
            <pc:docMk/>
            <pc:sldMk cId="4108396413" sldId="868"/>
            <ac:picMk id="272" creationId="{93C18D33-0806-4FB1-AC5E-15275EA39415}"/>
          </ac:picMkLst>
        </pc:picChg>
        <pc:picChg chg="add mod">
          <ac:chgData name="Pomeranz, Justin" userId="11bf0c07-d0d3-4ab3-9c14-6e7a484e552b" providerId="ADAL" clId="{2AA2F439-9475-4652-BB78-BE638E45B6FD}" dt="2022-01-30T18:17:15.076" v="9859"/>
          <ac:picMkLst>
            <pc:docMk/>
            <pc:sldMk cId="4108396413" sldId="868"/>
            <ac:picMk id="273" creationId="{6D1DE00A-13C6-47BF-828A-29A664FADE4B}"/>
          </ac:picMkLst>
        </pc:picChg>
        <pc:picChg chg="add mod">
          <ac:chgData name="Pomeranz, Justin" userId="11bf0c07-d0d3-4ab3-9c14-6e7a484e552b" providerId="ADAL" clId="{2AA2F439-9475-4652-BB78-BE638E45B6FD}" dt="2022-01-30T18:17:15.076" v="9859"/>
          <ac:picMkLst>
            <pc:docMk/>
            <pc:sldMk cId="4108396413" sldId="868"/>
            <ac:picMk id="274" creationId="{C22A8F16-B172-42B2-A413-0399463438D0}"/>
          </ac:picMkLst>
        </pc:picChg>
        <pc:picChg chg="add mod">
          <ac:chgData name="Pomeranz, Justin" userId="11bf0c07-d0d3-4ab3-9c14-6e7a484e552b" providerId="ADAL" clId="{2AA2F439-9475-4652-BB78-BE638E45B6FD}" dt="2022-01-30T18:17:15.076" v="9859"/>
          <ac:picMkLst>
            <pc:docMk/>
            <pc:sldMk cId="4108396413" sldId="868"/>
            <ac:picMk id="275" creationId="{A9A56444-C5D4-4743-A0D1-4448AFF70E9E}"/>
          </ac:picMkLst>
        </pc:picChg>
        <pc:picChg chg="add mod">
          <ac:chgData name="Pomeranz, Justin" userId="11bf0c07-d0d3-4ab3-9c14-6e7a484e552b" providerId="ADAL" clId="{2AA2F439-9475-4652-BB78-BE638E45B6FD}" dt="2022-01-30T18:19:04.265" v="9899" actId="1076"/>
          <ac:picMkLst>
            <pc:docMk/>
            <pc:sldMk cId="4108396413" sldId="868"/>
            <ac:picMk id="276" creationId="{B25AE674-2C51-4440-B9B2-F5BC4D55FAE6}"/>
          </ac:picMkLst>
        </pc:picChg>
        <pc:picChg chg="add mod">
          <ac:chgData name="Pomeranz, Justin" userId="11bf0c07-d0d3-4ab3-9c14-6e7a484e552b" providerId="ADAL" clId="{2AA2F439-9475-4652-BB78-BE638E45B6FD}" dt="2022-01-30T18:17:25.152" v="9863" actId="1076"/>
          <ac:picMkLst>
            <pc:docMk/>
            <pc:sldMk cId="4108396413" sldId="868"/>
            <ac:picMk id="277" creationId="{F4F99536-EF0D-428B-A00F-6410D320DB21}"/>
          </ac:picMkLst>
        </pc:picChg>
        <pc:picChg chg="add mod">
          <ac:chgData name="Pomeranz, Justin" userId="11bf0c07-d0d3-4ab3-9c14-6e7a484e552b" providerId="ADAL" clId="{2AA2F439-9475-4652-BB78-BE638E45B6FD}" dt="2022-01-30T18:17:31.812" v="9867" actId="1076"/>
          <ac:picMkLst>
            <pc:docMk/>
            <pc:sldMk cId="4108396413" sldId="868"/>
            <ac:picMk id="278" creationId="{F96C6456-3E1C-4F02-B92A-8CB73A2F47DF}"/>
          </ac:picMkLst>
        </pc:picChg>
        <pc:picChg chg="add del mod">
          <ac:chgData name="Pomeranz, Justin" userId="11bf0c07-d0d3-4ab3-9c14-6e7a484e552b" providerId="ADAL" clId="{2AA2F439-9475-4652-BB78-BE638E45B6FD}" dt="2022-01-30T18:19:40.351" v="9905" actId="478"/>
          <ac:picMkLst>
            <pc:docMk/>
            <pc:sldMk cId="4108396413" sldId="868"/>
            <ac:picMk id="279" creationId="{AC78F3A9-11BD-4F36-B241-2BE9B71EEE16}"/>
          </ac:picMkLst>
        </pc:picChg>
        <pc:picChg chg="add del mod">
          <ac:chgData name="Pomeranz, Justin" userId="11bf0c07-d0d3-4ab3-9c14-6e7a484e552b" providerId="ADAL" clId="{2AA2F439-9475-4652-BB78-BE638E45B6FD}" dt="2022-01-30T18:19:39.671" v="9904" actId="478"/>
          <ac:picMkLst>
            <pc:docMk/>
            <pc:sldMk cId="4108396413" sldId="868"/>
            <ac:picMk id="280" creationId="{A07312C7-091C-4DBE-A7F6-EDC512A6C1B0}"/>
          </ac:picMkLst>
        </pc:picChg>
        <pc:picChg chg="add mod">
          <ac:chgData name="Pomeranz, Justin" userId="11bf0c07-d0d3-4ab3-9c14-6e7a484e552b" providerId="ADAL" clId="{2AA2F439-9475-4652-BB78-BE638E45B6FD}" dt="2022-01-30T18:17:52.312" v="9876" actId="1076"/>
          <ac:picMkLst>
            <pc:docMk/>
            <pc:sldMk cId="4108396413" sldId="868"/>
            <ac:picMk id="281" creationId="{590F2E54-6108-477B-9DD8-05A174823762}"/>
          </ac:picMkLst>
        </pc:picChg>
        <pc:picChg chg="add mod">
          <ac:chgData name="Pomeranz, Justin" userId="11bf0c07-d0d3-4ab3-9c14-6e7a484e552b" providerId="ADAL" clId="{2AA2F439-9475-4652-BB78-BE638E45B6FD}" dt="2022-01-30T18:17:52.312" v="9876" actId="1076"/>
          <ac:picMkLst>
            <pc:docMk/>
            <pc:sldMk cId="4108396413" sldId="868"/>
            <ac:picMk id="282" creationId="{E1D358F9-B3E5-40C2-83B7-95D7AA839321}"/>
          </ac:picMkLst>
        </pc:picChg>
        <pc:picChg chg="add mod">
          <ac:chgData name="Pomeranz, Justin" userId="11bf0c07-d0d3-4ab3-9c14-6e7a484e552b" providerId="ADAL" clId="{2AA2F439-9475-4652-BB78-BE638E45B6FD}" dt="2022-01-30T18:18:21.720" v="9883" actId="1076"/>
          <ac:picMkLst>
            <pc:docMk/>
            <pc:sldMk cId="4108396413" sldId="868"/>
            <ac:picMk id="283" creationId="{A0272F09-EFBC-45CB-8644-034091D0EA90}"/>
          </ac:picMkLst>
        </pc:picChg>
        <pc:picChg chg="add mod">
          <ac:chgData name="Pomeranz, Justin" userId="11bf0c07-d0d3-4ab3-9c14-6e7a484e552b" providerId="ADAL" clId="{2AA2F439-9475-4652-BB78-BE638E45B6FD}" dt="2022-01-30T18:18:14.527" v="9881" actId="688"/>
          <ac:picMkLst>
            <pc:docMk/>
            <pc:sldMk cId="4108396413" sldId="868"/>
            <ac:picMk id="284" creationId="{D403492F-B61A-40A9-8901-B49F1395CA44}"/>
          </ac:picMkLst>
        </pc:picChg>
        <pc:picChg chg="add mod">
          <ac:chgData name="Pomeranz, Justin" userId="11bf0c07-d0d3-4ab3-9c14-6e7a484e552b" providerId="ADAL" clId="{2AA2F439-9475-4652-BB78-BE638E45B6FD}" dt="2022-01-30T18:20:10.870" v="9939" actId="1035"/>
          <ac:picMkLst>
            <pc:docMk/>
            <pc:sldMk cId="4108396413" sldId="868"/>
            <ac:picMk id="285" creationId="{6E76F831-473A-40B7-8409-EA7122A6AA46}"/>
          </ac:picMkLst>
        </pc:picChg>
        <pc:picChg chg="add mod">
          <ac:chgData name="Pomeranz, Justin" userId="11bf0c07-d0d3-4ab3-9c14-6e7a484e552b" providerId="ADAL" clId="{2AA2F439-9475-4652-BB78-BE638E45B6FD}" dt="2022-01-30T18:20:28.352" v="9984" actId="1076"/>
          <ac:picMkLst>
            <pc:docMk/>
            <pc:sldMk cId="4108396413" sldId="868"/>
            <ac:picMk id="286" creationId="{2B6E7A4E-8864-4FAB-9491-5957C3CF0C56}"/>
          </ac:picMkLst>
        </pc:picChg>
        <pc:picChg chg="add mod">
          <ac:chgData name="Pomeranz, Justin" userId="11bf0c07-d0d3-4ab3-9c14-6e7a484e552b" providerId="ADAL" clId="{2AA2F439-9475-4652-BB78-BE638E45B6FD}" dt="2022-01-30T18:18:45.958" v="9889" actId="1076"/>
          <ac:picMkLst>
            <pc:docMk/>
            <pc:sldMk cId="4108396413" sldId="868"/>
            <ac:picMk id="287" creationId="{0BFA6B29-A483-43B2-A7B8-FA325776144F}"/>
          </ac:picMkLst>
        </pc:picChg>
        <pc:picChg chg="add mod">
          <ac:chgData name="Pomeranz, Justin" userId="11bf0c07-d0d3-4ab3-9c14-6e7a484e552b" providerId="ADAL" clId="{2AA2F439-9475-4652-BB78-BE638E45B6FD}" dt="2022-01-30T18:20:34.279" v="9986" actId="1076"/>
          <ac:picMkLst>
            <pc:docMk/>
            <pc:sldMk cId="4108396413" sldId="868"/>
            <ac:picMk id="288" creationId="{6B95B2BD-60E7-4F0D-8267-12FDDB49AE2D}"/>
          </ac:picMkLst>
        </pc:picChg>
        <pc:picChg chg="add mod">
          <ac:chgData name="Pomeranz, Justin" userId="11bf0c07-d0d3-4ab3-9c14-6e7a484e552b" providerId="ADAL" clId="{2AA2F439-9475-4652-BB78-BE638E45B6FD}" dt="2022-01-30T18:20:30.997" v="9985" actId="1076"/>
          <ac:picMkLst>
            <pc:docMk/>
            <pc:sldMk cId="4108396413" sldId="868"/>
            <ac:picMk id="289" creationId="{005A71C0-1892-46D6-9A58-BF0E924294C4}"/>
          </ac:picMkLst>
        </pc:picChg>
        <pc:picChg chg="add mod">
          <ac:chgData name="Pomeranz, Justin" userId="11bf0c07-d0d3-4ab3-9c14-6e7a484e552b" providerId="ADAL" clId="{2AA2F439-9475-4652-BB78-BE638E45B6FD}" dt="2022-01-30T18:18:50.455" v="9893" actId="1076"/>
          <ac:picMkLst>
            <pc:docMk/>
            <pc:sldMk cId="4108396413" sldId="868"/>
            <ac:picMk id="290" creationId="{07B37181-538E-4165-B7F8-3DF2CD14AABF}"/>
          </ac:picMkLst>
        </pc:picChg>
        <pc:picChg chg="add mod">
          <ac:chgData name="Pomeranz, Justin" userId="11bf0c07-d0d3-4ab3-9c14-6e7a484e552b" providerId="ADAL" clId="{2AA2F439-9475-4652-BB78-BE638E45B6FD}" dt="2022-01-30T18:20:10.870" v="9939" actId="1035"/>
          <ac:picMkLst>
            <pc:docMk/>
            <pc:sldMk cId="4108396413" sldId="868"/>
            <ac:picMk id="291" creationId="{6F31A096-CC0C-4FC7-8AE7-E276FEA568D7}"/>
          </ac:picMkLst>
        </pc:picChg>
        <pc:picChg chg="add mod">
          <ac:chgData name="Pomeranz, Justin" userId="11bf0c07-d0d3-4ab3-9c14-6e7a484e552b" providerId="ADAL" clId="{2AA2F439-9475-4652-BB78-BE638E45B6FD}" dt="2022-01-30T18:20:26.477" v="9983" actId="1076"/>
          <ac:picMkLst>
            <pc:docMk/>
            <pc:sldMk cId="4108396413" sldId="868"/>
            <ac:picMk id="292" creationId="{824BB7D7-8B8A-4266-8FCF-5552DA66BCCE}"/>
          </ac:picMkLst>
        </pc:picChg>
        <pc:picChg chg="add mod">
          <ac:chgData name="Pomeranz, Justin" userId="11bf0c07-d0d3-4ab3-9c14-6e7a484e552b" providerId="ADAL" clId="{2AA2F439-9475-4652-BB78-BE638E45B6FD}" dt="2022-01-30T18:19:47.317" v="9907" actId="1076"/>
          <ac:picMkLst>
            <pc:docMk/>
            <pc:sldMk cId="4108396413" sldId="868"/>
            <ac:picMk id="293" creationId="{E7CC87C9-4C0B-4346-B4D6-C118DF0B7C61}"/>
          </ac:picMkLst>
        </pc:picChg>
        <pc:picChg chg="add mod">
          <ac:chgData name="Pomeranz, Justin" userId="11bf0c07-d0d3-4ab3-9c14-6e7a484e552b" providerId="ADAL" clId="{2AA2F439-9475-4652-BB78-BE638E45B6FD}" dt="2022-01-30T18:19:51.029" v="9909" actId="1076"/>
          <ac:picMkLst>
            <pc:docMk/>
            <pc:sldMk cId="4108396413" sldId="868"/>
            <ac:picMk id="294" creationId="{713B33E5-2A75-4A42-A193-4377C13C9EA7}"/>
          </ac:picMkLst>
        </pc:picChg>
        <pc:picChg chg="add mod">
          <ac:chgData name="Pomeranz, Justin" userId="11bf0c07-d0d3-4ab3-9c14-6e7a484e552b" providerId="ADAL" clId="{2AA2F439-9475-4652-BB78-BE638E45B6FD}" dt="2022-01-30T18:19:54.949" v="9911" actId="1076"/>
          <ac:picMkLst>
            <pc:docMk/>
            <pc:sldMk cId="4108396413" sldId="868"/>
            <ac:picMk id="295" creationId="{1704B7BE-03CD-45E6-B98C-5201D4F1BA4C}"/>
          </ac:picMkLst>
        </pc:picChg>
        <pc:picChg chg="add mod">
          <ac:chgData name="Pomeranz, Justin" userId="11bf0c07-d0d3-4ab3-9c14-6e7a484e552b" providerId="ADAL" clId="{2AA2F439-9475-4652-BB78-BE638E45B6FD}" dt="2022-01-30T18:20:25.247" v="9982" actId="1076"/>
          <ac:picMkLst>
            <pc:docMk/>
            <pc:sldMk cId="4108396413" sldId="868"/>
            <ac:picMk id="296" creationId="{94ADC3E6-4160-4A9F-BB23-4B996E56B6E7}"/>
          </ac:picMkLst>
        </pc:picChg>
        <pc:picChg chg="add mod">
          <ac:chgData name="Pomeranz, Justin" userId="11bf0c07-d0d3-4ab3-9c14-6e7a484e552b" providerId="ADAL" clId="{2AA2F439-9475-4652-BB78-BE638E45B6FD}" dt="2022-01-30T18:20:19.918" v="9981" actId="1076"/>
          <ac:picMkLst>
            <pc:docMk/>
            <pc:sldMk cId="4108396413" sldId="868"/>
            <ac:picMk id="297" creationId="{605E3D0F-07D9-47C5-AC17-C9B477B71468}"/>
          </ac:picMkLst>
        </pc:picChg>
        <pc:picChg chg="add del">
          <ac:chgData name="Pomeranz, Justin" userId="11bf0c07-d0d3-4ab3-9c14-6e7a484e552b" providerId="ADAL" clId="{2AA2F439-9475-4652-BB78-BE638E45B6FD}" dt="2022-01-30T18:09:58.009" v="9698" actId="478"/>
          <ac:picMkLst>
            <pc:docMk/>
            <pc:sldMk cId="4108396413" sldId="868"/>
            <ac:picMk id="1026" creationId="{32D4EDCD-C39D-4C48-B0BA-12AA27CC1669}"/>
          </ac:picMkLst>
        </pc:picChg>
        <pc:cxnChg chg="mod topLvl">
          <ac:chgData name="Pomeranz, Justin" userId="11bf0c07-d0d3-4ab3-9c14-6e7a484e552b" providerId="ADAL" clId="{2AA2F439-9475-4652-BB78-BE638E45B6FD}" dt="2022-02-13T18:51:39.830" v="12956" actId="1036"/>
          <ac:cxnSpMkLst>
            <pc:docMk/>
            <pc:sldMk cId="4108396413" sldId="868"/>
            <ac:cxnSpMk id="100" creationId="{F0DD64EC-6AD7-42B3-869A-8410ADF8EF51}"/>
          </ac:cxnSpMkLst>
        </pc:cxnChg>
        <pc:cxnChg chg="mod topLvl">
          <ac:chgData name="Pomeranz, Justin" userId="11bf0c07-d0d3-4ab3-9c14-6e7a484e552b" providerId="ADAL" clId="{2AA2F439-9475-4652-BB78-BE638E45B6FD}" dt="2022-01-30T18:14:20.199" v="9817" actId="165"/>
          <ac:cxnSpMkLst>
            <pc:docMk/>
            <pc:sldMk cId="4108396413" sldId="868"/>
            <ac:cxnSpMk id="101" creationId="{8837E050-D20B-482A-9C5E-62332EE9FD19}"/>
          </ac:cxnSpMkLst>
        </pc:cxnChg>
      </pc:sldChg>
      <pc:sldChg chg="add del">
        <pc:chgData name="Pomeranz, Justin" userId="11bf0c07-d0d3-4ab3-9c14-6e7a484e552b" providerId="ADAL" clId="{2AA2F439-9475-4652-BB78-BE638E45B6FD}" dt="2022-01-30T18:35:06.012" v="10326" actId="47"/>
        <pc:sldMkLst>
          <pc:docMk/>
          <pc:sldMk cId="1965165024" sldId="869"/>
        </pc:sldMkLst>
      </pc:sldChg>
      <pc:sldChg chg="addSp delSp modSp add mod">
        <pc:chgData name="Pomeranz, Justin" userId="11bf0c07-d0d3-4ab3-9c14-6e7a484e552b" providerId="ADAL" clId="{2AA2F439-9475-4652-BB78-BE638E45B6FD}" dt="2022-02-19T18:54:32.785" v="23891"/>
        <pc:sldMkLst>
          <pc:docMk/>
          <pc:sldMk cId="1758521170" sldId="870"/>
        </pc:sldMkLst>
        <pc:spChg chg="del">
          <ac:chgData name="Pomeranz, Justin" userId="11bf0c07-d0d3-4ab3-9c14-6e7a484e552b" providerId="ADAL" clId="{2AA2F439-9475-4652-BB78-BE638E45B6FD}" dt="2022-01-30T18:28:31.440" v="10144" actId="478"/>
          <ac:spMkLst>
            <pc:docMk/>
            <pc:sldMk cId="1758521170" sldId="870"/>
            <ac:spMk id="2" creationId="{0D36B72D-5595-4092-91DB-DA1C2874D7C7}"/>
          </ac:spMkLst>
        </pc:spChg>
        <pc:spChg chg="add mod">
          <ac:chgData name="Pomeranz, Justin" userId="11bf0c07-d0d3-4ab3-9c14-6e7a484e552b" providerId="ADAL" clId="{2AA2F439-9475-4652-BB78-BE638E45B6FD}" dt="2022-02-14T18:38:26.812" v="13640" actId="255"/>
          <ac:spMkLst>
            <pc:docMk/>
            <pc:sldMk cId="1758521170" sldId="870"/>
            <ac:spMk id="15" creationId="{4631B732-7370-49C2-A567-4EB119AB5F88}"/>
          </ac:spMkLst>
        </pc:spChg>
        <pc:spChg chg="add del mod">
          <ac:chgData name="Pomeranz, Justin" userId="11bf0c07-d0d3-4ab3-9c14-6e7a484e552b" providerId="ADAL" clId="{2AA2F439-9475-4652-BB78-BE638E45B6FD}" dt="2022-02-19T18:54:31.977" v="23890" actId="478"/>
          <ac:spMkLst>
            <pc:docMk/>
            <pc:sldMk cId="1758521170" sldId="870"/>
            <ac:spMk id="16" creationId="{9752319B-2CAA-4FBC-8B2F-AC13A466044A}"/>
          </ac:spMkLst>
        </pc:spChg>
        <pc:spChg chg="add del mod">
          <ac:chgData name="Pomeranz, Justin" userId="11bf0c07-d0d3-4ab3-9c14-6e7a484e552b" providerId="ADAL" clId="{2AA2F439-9475-4652-BB78-BE638E45B6FD}" dt="2022-02-19T18:54:29.863" v="23888" actId="478"/>
          <ac:spMkLst>
            <pc:docMk/>
            <pc:sldMk cId="1758521170" sldId="870"/>
            <ac:spMk id="18" creationId="{C93D4180-1E77-43A1-B548-B59F1CC9C2E8}"/>
          </ac:spMkLst>
        </pc:spChg>
        <pc:spChg chg="add mod">
          <ac:chgData name="Pomeranz, Justin" userId="11bf0c07-d0d3-4ab3-9c14-6e7a484e552b" providerId="ADAL" clId="{2AA2F439-9475-4652-BB78-BE638E45B6FD}" dt="2022-02-19T18:54:32.785" v="23891"/>
          <ac:spMkLst>
            <pc:docMk/>
            <pc:sldMk cId="1758521170" sldId="870"/>
            <ac:spMk id="19" creationId="{41116846-7785-4F38-A155-1D9D99F1A601}"/>
          </ac:spMkLst>
        </pc:spChg>
        <pc:spChg chg="add mod">
          <ac:chgData name="Pomeranz, Justin" userId="11bf0c07-d0d3-4ab3-9c14-6e7a484e552b" providerId="ADAL" clId="{2AA2F439-9475-4652-BB78-BE638E45B6FD}" dt="2022-02-19T18:54:32.785" v="23891"/>
          <ac:spMkLst>
            <pc:docMk/>
            <pc:sldMk cId="1758521170" sldId="870"/>
            <ac:spMk id="20" creationId="{4CAFE4DA-3CAF-488A-B393-4CC9834BB50D}"/>
          </ac:spMkLst>
        </pc:spChg>
        <pc:spChg chg="add del mod">
          <ac:chgData name="Pomeranz, Justin" userId="11bf0c07-d0d3-4ab3-9c14-6e7a484e552b" providerId="ADAL" clId="{2AA2F439-9475-4652-BB78-BE638E45B6FD}" dt="2022-02-19T18:54:31.170" v="23889" actId="478"/>
          <ac:spMkLst>
            <pc:docMk/>
            <pc:sldMk cId="1758521170" sldId="870"/>
            <ac:spMk id="21" creationId="{1F28DBB7-71A9-41FB-B809-894625AE9040}"/>
          </ac:spMkLst>
        </pc:spChg>
        <pc:spChg chg="add mod">
          <ac:chgData name="Pomeranz, Justin" userId="11bf0c07-d0d3-4ab3-9c14-6e7a484e552b" providerId="ADAL" clId="{2AA2F439-9475-4652-BB78-BE638E45B6FD}" dt="2022-02-19T18:54:32.785" v="23891"/>
          <ac:spMkLst>
            <pc:docMk/>
            <pc:sldMk cId="1758521170" sldId="870"/>
            <ac:spMk id="22" creationId="{1F8B8D17-2869-477C-BA6D-86B605A6665B}"/>
          </ac:spMkLst>
        </pc:spChg>
        <pc:spChg chg="add mod">
          <ac:chgData name="Pomeranz, Justin" userId="11bf0c07-d0d3-4ab3-9c14-6e7a484e552b" providerId="ADAL" clId="{2AA2F439-9475-4652-BB78-BE638E45B6FD}" dt="2022-01-30T18:32:50.285" v="10266"/>
          <ac:spMkLst>
            <pc:docMk/>
            <pc:sldMk cId="1758521170" sldId="870"/>
            <ac:spMk id="23" creationId="{6407A41D-AF71-471F-80DE-FDA40BD14EB6}"/>
          </ac:spMkLst>
        </pc:spChg>
        <pc:spChg chg="add del mod">
          <ac:chgData name="Pomeranz, Justin" userId="11bf0c07-d0d3-4ab3-9c14-6e7a484e552b" providerId="ADAL" clId="{2AA2F439-9475-4652-BB78-BE638E45B6FD}" dt="2022-02-19T18:46:00.665" v="23620" actId="478"/>
          <ac:spMkLst>
            <pc:docMk/>
            <pc:sldMk cId="1758521170" sldId="870"/>
            <ac:spMk id="24" creationId="{70AE8552-7806-4C9A-95EC-BE60775A72EC}"/>
          </ac:spMkLst>
        </pc:spChg>
        <pc:spChg chg="add mod">
          <ac:chgData name="Pomeranz, Justin" userId="11bf0c07-d0d3-4ab3-9c14-6e7a484e552b" providerId="ADAL" clId="{2AA2F439-9475-4652-BB78-BE638E45B6FD}" dt="2022-02-19T18:54:32.785" v="23891"/>
          <ac:spMkLst>
            <pc:docMk/>
            <pc:sldMk cId="1758521170" sldId="870"/>
            <ac:spMk id="25" creationId="{8A038D1C-903C-4B08-8B70-A1A26D72EF48}"/>
          </ac:spMkLst>
        </pc:spChg>
        <pc:spChg chg="add del mod">
          <ac:chgData name="Pomeranz, Justin" userId="11bf0c07-d0d3-4ab3-9c14-6e7a484e552b" providerId="ADAL" clId="{2AA2F439-9475-4652-BB78-BE638E45B6FD}" dt="2022-02-19T18:46:01.488" v="23621" actId="478"/>
          <ac:spMkLst>
            <pc:docMk/>
            <pc:sldMk cId="1758521170" sldId="870"/>
            <ac:spMk id="26" creationId="{4AD35D6C-E8BE-480C-8561-233255247D33}"/>
          </ac:spMkLst>
        </pc:spChg>
        <pc:spChg chg="del mod">
          <ac:chgData name="Pomeranz, Justin" userId="11bf0c07-d0d3-4ab3-9c14-6e7a484e552b" providerId="ADAL" clId="{2AA2F439-9475-4652-BB78-BE638E45B6FD}" dt="2022-01-30T18:32:49.272" v="10265" actId="478"/>
          <ac:spMkLst>
            <pc:docMk/>
            <pc:sldMk cId="1758521170" sldId="870"/>
            <ac:spMk id="32" creationId="{280B8FCE-969D-4C1C-8C7B-AAA25C43EE3C}"/>
          </ac:spMkLst>
        </pc:spChg>
        <pc:spChg chg="add del mod">
          <ac:chgData name="Pomeranz, Justin" userId="11bf0c07-d0d3-4ab3-9c14-6e7a484e552b" providerId="ADAL" clId="{2AA2F439-9475-4652-BB78-BE638E45B6FD}" dt="2022-01-30T18:32:52.872" v="10267" actId="478"/>
          <ac:spMkLst>
            <pc:docMk/>
            <pc:sldMk cId="1758521170" sldId="870"/>
            <ac:spMk id="39" creationId="{32A4AB40-BADB-4879-9D95-475BFD0AFD43}"/>
          </ac:spMkLst>
        </pc:spChg>
        <pc:spChg chg="add mod">
          <ac:chgData name="Pomeranz, Justin" userId="11bf0c07-d0d3-4ab3-9c14-6e7a484e552b" providerId="ADAL" clId="{2AA2F439-9475-4652-BB78-BE638E45B6FD}" dt="2022-01-30T18:33:03.323" v="10271" actId="1076"/>
          <ac:spMkLst>
            <pc:docMk/>
            <pc:sldMk cId="1758521170" sldId="870"/>
            <ac:spMk id="40" creationId="{54B8523A-5C43-48AB-B868-517361141816}"/>
          </ac:spMkLst>
        </pc:spChg>
        <pc:spChg chg="mod ord">
          <ac:chgData name="Pomeranz, Justin" userId="11bf0c07-d0d3-4ab3-9c14-6e7a484e552b" providerId="ADAL" clId="{2AA2F439-9475-4652-BB78-BE638E45B6FD}" dt="2022-02-14T18:38:04.934" v="13637" actId="6549"/>
          <ac:spMkLst>
            <pc:docMk/>
            <pc:sldMk cId="1758521170" sldId="870"/>
            <ac:spMk id="45" creationId="{00000000-0000-0000-0000-000000000000}"/>
          </ac:spMkLst>
        </pc:spChg>
        <pc:grpChg chg="del">
          <ac:chgData name="Pomeranz, Justin" userId="11bf0c07-d0d3-4ab3-9c14-6e7a484e552b" providerId="ADAL" clId="{2AA2F439-9475-4652-BB78-BE638E45B6FD}" dt="2022-01-30T18:32:47.607" v="10264" actId="478"/>
          <ac:grpSpMkLst>
            <pc:docMk/>
            <pc:sldMk cId="1758521170" sldId="870"/>
            <ac:grpSpMk id="15" creationId="{E8A361DC-459F-4984-ABF1-9D4D99F50D8F}"/>
          </ac:grpSpMkLst>
        </pc:grpChg>
        <pc:picChg chg="add mod">
          <ac:chgData name="Pomeranz, Justin" userId="11bf0c07-d0d3-4ab3-9c14-6e7a484e552b" providerId="ADAL" clId="{2AA2F439-9475-4652-BB78-BE638E45B6FD}" dt="2022-01-30T18:32:50.285" v="10266"/>
          <ac:picMkLst>
            <pc:docMk/>
            <pc:sldMk cId="1758521170" sldId="870"/>
            <ac:picMk id="17" creationId="{7C6F475C-76EB-4C3F-9309-2CE3CDDC4ADE}"/>
          </ac:picMkLst>
        </pc:picChg>
        <pc:cxnChg chg="add mod">
          <ac:chgData name="Pomeranz, Justin" userId="11bf0c07-d0d3-4ab3-9c14-6e7a484e552b" providerId="ADAL" clId="{2AA2F439-9475-4652-BB78-BE638E45B6FD}" dt="2022-01-30T18:32:50.285" v="10266"/>
          <ac:cxnSpMkLst>
            <pc:docMk/>
            <pc:sldMk cId="1758521170" sldId="870"/>
            <ac:cxnSpMk id="33" creationId="{C3CBC8A2-8E76-439D-9E64-04A339DF0C37}"/>
          </ac:cxnSpMkLst>
        </pc:cxnChg>
        <pc:cxnChg chg="add mod">
          <ac:chgData name="Pomeranz, Justin" userId="11bf0c07-d0d3-4ab3-9c14-6e7a484e552b" providerId="ADAL" clId="{2AA2F439-9475-4652-BB78-BE638E45B6FD}" dt="2022-01-30T18:32:50.285" v="10266"/>
          <ac:cxnSpMkLst>
            <pc:docMk/>
            <pc:sldMk cId="1758521170" sldId="870"/>
            <ac:cxnSpMk id="34" creationId="{C2FE4285-707C-43E5-B141-DEE7F35347E8}"/>
          </ac:cxnSpMkLst>
        </pc:cxnChg>
        <pc:cxnChg chg="add mod">
          <ac:chgData name="Pomeranz, Justin" userId="11bf0c07-d0d3-4ab3-9c14-6e7a484e552b" providerId="ADAL" clId="{2AA2F439-9475-4652-BB78-BE638E45B6FD}" dt="2022-01-30T18:32:50.285" v="10266"/>
          <ac:cxnSpMkLst>
            <pc:docMk/>
            <pc:sldMk cId="1758521170" sldId="870"/>
            <ac:cxnSpMk id="35" creationId="{79E86339-88D5-4729-B159-46DD10761301}"/>
          </ac:cxnSpMkLst>
        </pc:cxnChg>
        <pc:cxnChg chg="add mod">
          <ac:chgData name="Pomeranz, Justin" userId="11bf0c07-d0d3-4ab3-9c14-6e7a484e552b" providerId="ADAL" clId="{2AA2F439-9475-4652-BB78-BE638E45B6FD}" dt="2022-01-30T18:32:50.285" v="10266"/>
          <ac:cxnSpMkLst>
            <pc:docMk/>
            <pc:sldMk cId="1758521170" sldId="870"/>
            <ac:cxnSpMk id="36" creationId="{0B981DA3-40E9-454F-B63C-745DE2217466}"/>
          </ac:cxnSpMkLst>
        </pc:cxnChg>
        <pc:cxnChg chg="add mod">
          <ac:chgData name="Pomeranz, Justin" userId="11bf0c07-d0d3-4ab3-9c14-6e7a484e552b" providerId="ADAL" clId="{2AA2F439-9475-4652-BB78-BE638E45B6FD}" dt="2022-01-30T18:32:50.285" v="10266"/>
          <ac:cxnSpMkLst>
            <pc:docMk/>
            <pc:sldMk cId="1758521170" sldId="870"/>
            <ac:cxnSpMk id="37" creationId="{35466D28-7B20-4C63-ADCF-29A5C1FE81B5}"/>
          </ac:cxnSpMkLst>
        </pc:cxnChg>
        <pc:cxnChg chg="add mod">
          <ac:chgData name="Pomeranz, Justin" userId="11bf0c07-d0d3-4ab3-9c14-6e7a484e552b" providerId="ADAL" clId="{2AA2F439-9475-4652-BB78-BE638E45B6FD}" dt="2022-01-30T18:32:50.285" v="10266"/>
          <ac:cxnSpMkLst>
            <pc:docMk/>
            <pc:sldMk cId="1758521170" sldId="870"/>
            <ac:cxnSpMk id="38" creationId="{05137908-0C27-46C7-962F-79E8C24392C7}"/>
          </ac:cxnSpMkLst>
        </pc:cxnChg>
      </pc:sldChg>
      <pc:sldChg chg="add del">
        <pc:chgData name="Pomeranz, Justin" userId="11bf0c07-d0d3-4ab3-9c14-6e7a484e552b" providerId="ADAL" clId="{2AA2F439-9475-4652-BB78-BE638E45B6FD}" dt="2022-01-30T18:34:41.755" v="10325" actId="47"/>
        <pc:sldMkLst>
          <pc:docMk/>
          <pc:sldMk cId="88218251" sldId="871"/>
        </pc:sldMkLst>
      </pc:sldChg>
      <pc:sldChg chg="addSp delSp modSp add mod">
        <pc:chgData name="Pomeranz, Justin" userId="11bf0c07-d0d3-4ab3-9c14-6e7a484e552b" providerId="ADAL" clId="{2AA2F439-9475-4652-BB78-BE638E45B6FD}" dt="2022-02-20T19:16:35.297" v="27213" actId="1076"/>
        <pc:sldMkLst>
          <pc:docMk/>
          <pc:sldMk cId="137642443" sldId="872"/>
        </pc:sldMkLst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19" creationId="{648D5C63-2684-4536-86EE-01C50612AF31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20" creationId="{8F2E6F37-A646-4D32-8365-BD55CDE298C4}"/>
          </ac:spMkLst>
        </pc:spChg>
        <pc:spChg chg="del">
          <ac:chgData name="Pomeranz, Justin" userId="11bf0c07-d0d3-4ab3-9c14-6e7a484e552b" providerId="ADAL" clId="{2AA2F439-9475-4652-BB78-BE638E45B6FD}" dt="2022-02-19T18:54:40.306" v="23894" actId="478"/>
          <ac:spMkLst>
            <pc:docMk/>
            <pc:sldMk cId="137642443" sldId="872"/>
            <ac:spMk id="21" creationId="{1F28DBB7-71A9-41FB-B809-894625AE9040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22" creationId="{230C8467-9D02-49C9-B7B7-0C27D781F346}"/>
          </ac:spMkLst>
        </pc:spChg>
        <pc:spChg chg="del">
          <ac:chgData name="Pomeranz, Justin" userId="11bf0c07-d0d3-4ab3-9c14-6e7a484e552b" providerId="ADAL" clId="{2AA2F439-9475-4652-BB78-BE638E45B6FD}" dt="2022-02-19T18:46:04.666" v="23623" actId="478"/>
          <ac:spMkLst>
            <pc:docMk/>
            <pc:sldMk cId="137642443" sldId="872"/>
            <ac:spMk id="24" creationId="{70AE8552-7806-4C9A-95EC-BE60775A72EC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25" creationId="{FF7DE0E7-3878-4234-912E-93C3ED30D096}"/>
          </ac:spMkLst>
        </pc:spChg>
        <pc:spChg chg="del">
          <ac:chgData name="Pomeranz, Justin" userId="11bf0c07-d0d3-4ab3-9c14-6e7a484e552b" providerId="ADAL" clId="{2AA2F439-9475-4652-BB78-BE638E45B6FD}" dt="2022-02-19T18:46:05.450" v="23624" actId="478"/>
          <ac:spMkLst>
            <pc:docMk/>
            <pc:sldMk cId="137642443" sldId="872"/>
            <ac:spMk id="26" creationId="{4AD35D6C-E8BE-480C-8561-233255247D33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27" creationId="{36138976-90B4-456A-B8D3-19A5A0411C46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28" creationId="{2E1BCA0C-3070-4C3E-9D8D-F44F70BBA0E5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29" creationId="{A284F752-BEDA-4A72-9EFE-4F1E710B8465}"/>
          </ac:spMkLst>
        </pc:spChg>
        <pc:spChg chg="mod">
          <ac:chgData name="Pomeranz, Justin" userId="11bf0c07-d0d3-4ab3-9c14-6e7a484e552b" providerId="ADAL" clId="{2AA2F439-9475-4652-BB78-BE638E45B6FD}" dt="2022-02-20T19:16:20.586" v="27208" actId="14100"/>
          <ac:spMkLst>
            <pc:docMk/>
            <pc:sldMk cId="137642443" sldId="872"/>
            <ac:spMk id="45" creationId="{00000000-0000-0000-0000-000000000000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65" creationId="{65CF3933-6E35-4C5F-A807-525C7CFD4AB1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66" creationId="{D9A6FFC9-32F6-4D2F-BAC8-4098713929FF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67" creationId="{F3CCD6AE-81FC-4437-A8E5-09F460E19259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68" creationId="{CB3E70D6-020C-4D9E-897A-5A1F1B26EF02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69" creationId="{EC7CEF8A-F3BB-4D48-978A-F951B597D55B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75" creationId="{0C317079-5F6B-4EC7-814A-B7F7B3CBBA84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76" creationId="{3A6C90B0-96C7-4EF6-B498-F1888551F162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77" creationId="{87231E73-4947-4B39-BEBE-FE72A6F345F0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78" creationId="{F6A812ED-D117-4EFE-B941-DD153C3AC082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81" creationId="{508A8B65-CC29-4EC1-AC70-319135366E68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82" creationId="{28B41A9E-5655-4ABC-9436-0AA61AABC9C8}"/>
          </ac:spMkLst>
        </pc:spChg>
        <pc:spChg chg="del mod topLvl">
          <ac:chgData name="Pomeranz, Justin" userId="11bf0c07-d0d3-4ab3-9c14-6e7a484e552b" providerId="ADAL" clId="{2AA2F439-9475-4652-BB78-BE638E45B6FD}" dt="2022-02-15T17:36:57.813" v="15874" actId="478"/>
          <ac:spMkLst>
            <pc:docMk/>
            <pc:sldMk cId="137642443" sldId="872"/>
            <ac:spMk id="83" creationId="{D7E8EDD0-90E9-4038-A25C-729E0A57CEB1}"/>
          </ac:spMkLst>
        </pc:spChg>
        <pc:spChg chg="mod">
          <ac:chgData name="Pomeranz, Justin" userId="11bf0c07-d0d3-4ab3-9c14-6e7a484e552b" providerId="ADAL" clId="{2AA2F439-9475-4652-BB78-BE638E45B6FD}" dt="2022-02-15T17:36:57.239" v="15873" actId="165"/>
          <ac:spMkLst>
            <pc:docMk/>
            <pc:sldMk cId="137642443" sldId="872"/>
            <ac:spMk id="122" creationId="{6A219246-5649-44F9-9F12-6B54B371EBFE}"/>
          </ac:spMkLst>
        </pc:spChg>
        <pc:spChg chg="mod">
          <ac:chgData name="Pomeranz, Justin" userId="11bf0c07-d0d3-4ab3-9c14-6e7a484e552b" providerId="ADAL" clId="{2AA2F439-9475-4652-BB78-BE638E45B6FD}" dt="2022-02-15T17:36:57.239" v="15873" actId="165"/>
          <ac:spMkLst>
            <pc:docMk/>
            <pc:sldMk cId="137642443" sldId="872"/>
            <ac:spMk id="123" creationId="{9BB6E0FF-F738-4199-A1CC-75F247AF4B60}"/>
          </ac:spMkLst>
        </pc:spChg>
        <pc:spChg chg="mod">
          <ac:chgData name="Pomeranz, Justin" userId="11bf0c07-d0d3-4ab3-9c14-6e7a484e552b" providerId="ADAL" clId="{2AA2F439-9475-4652-BB78-BE638E45B6FD}" dt="2022-02-15T17:36:57.239" v="15873" actId="165"/>
          <ac:spMkLst>
            <pc:docMk/>
            <pc:sldMk cId="137642443" sldId="872"/>
            <ac:spMk id="124" creationId="{275DEC59-DC3D-4A4F-824E-E64E73FE07E8}"/>
          </ac:spMkLst>
        </pc:spChg>
        <pc:spChg chg="mod">
          <ac:chgData name="Pomeranz, Justin" userId="11bf0c07-d0d3-4ab3-9c14-6e7a484e552b" providerId="ADAL" clId="{2AA2F439-9475-4652-BB78-BE638E45B6FD}" dt="2022-02-15T17:36:57.239" v="15873" actId="165"/>
          <ac:spMkLst>
            <pc:docMk/>
            <pc:sldMk cId="137642443" sldId="872"/>
            <ac:spMk id="125" creationId="{D2B424FC-9FF1-4BCF-8D2F-3264E17A38E9}"/>
          </ac:spMkLst>
        </pc:spChg>
        <pc:spChg chg="mod">
          <ac:chgData name="Pomeranz, Justin" userId="11bf0c07-d0d3-4ab3-9c14-6e7a484e552b" providerId="ADAL" clId="{2AA2F439-9475-4652-BB78-BE638E45B6FD}" dt="2022-02-15T17:36:57.239" v="15873" actId="165"/>
          <ac:spMkLst>
            <pc:docMk/>
            <pc:sldMk cId="137642443" sldId="872"/>
            <ac:spMk id="126" creationId="{D2E2ED84-4C50-4F09-B7DD-A35B06A47EA3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31" creationId="{68E0D096-EC10-485B-9274-130AE9E33BD1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32" creationId="{03AF3DC8-B676-4F41-9569-2E7462A00E76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33" creationId="{CF765EA6-861E-402A-AAF3-87E606F2E8EB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34" creationId="{827CD176-51C4-4BE0-AEF8-F11B0B674264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35" creationId="{FE53ADB0-27E3-4A9E-901D-81FE7A9F5CB9}"/>
          </ac:spMkLst>
        </pc:spChg>
        <pc:spChg chg="add mod topLvl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39" creationId="{35E5CC1D-81DF-4478-8D1B-9615FF7F49D2}"/>
          </ac:spMkLst>
        </pc:spChg>
        <pc:spChg chg="add mod topLvl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40" creationId="{F54921AF-0C88-4850-9979-AF6B05A70DB6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59" creationId="{DF0FCD7E-935B-4842-A7E9-181C0A72B93C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60" creationId="{E98C6B6B-228C-414D-B49F-2EEED9E83180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61" creationId="{5EA40118-8F2C-443E-AC9F-60987C22A760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62" creationId="{2AE2C2BF-3A7F-4D8E-BCE1-C8EBEA5CB20A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63" creationId="{A4F601A7-AB82-4021-A241-382C4C0CC68A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76" creationId="{56669D4D-1A7D-408D-8570-0B5E9ACA4C3E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77" creationId="{A8F5EFC1-811E-4044-AAEB-735EB75F8EA4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78" creationId="{1F4E50FD-1C65-4CB0-BAD4-3F0528B6C6F7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79" creationId="{89DF2497-DF4A-47CD-B7BC-7567ACC2DCA2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80" creationId="{92916C89-291A-409F-81C2-232E352F2604}"/>
          </ac:spMkLst>
        </pc:spChg>
        <pc:spChg chg="add mod topLvl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84" creationId="{4D523CE9-D22E-4CD1-BE60-175B14A3E593}"/>
          </ac:spMkLst>
        </pc:spChg>
        <pc:spChg chg="add mod topLvl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185" creationId="{892641FD-673E-4845-A704-386979692BF1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222" creationId="{2C9263A4-BBDC-4752-9C63-6FCC75F34948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223" creationId="{C3C1BF08-F721-4672-A456-A44928D0F23B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224" creationId="{8D110CDC-DC8A-45F2-96C2-C9A768682C47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225" creationId="{9E6A66E5-2DAB-4C96-9AFA-BF4F4E2A6E8F}"/>
          </ac:spMkLst>
        </pc:spChg>
        <pc:spChg chg="mod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226" creationId="{CF58125B-680C-4531-94F6-6B974AF98A2A}"/>
          </ac:spMkLst>
        </pc:spChg>
        <pc:spChg chg="add mod topLvl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252" creationId="{0045BFE3-AA40-4728-A65E-51C2DE8B9C5F}"/>
          </ac:spMkLst>
        </pc:spChg>
        <pc:spChg chg="add mod topLvl">
          <ac:chgData name="Pomeranz, Justin" userId="11bf0c07-d0d3-4ab3-9c14-6e7a484e552b" providerId="ADAL" clId="{2AA2F439-9475-4652-BB78-BE638E45B6FD}" dt="2022-02-20T19:16:25.384" v="27209" actId="165"/>
          <ac:spMkLst>
            <pc:docMk/>
            <pc:sldMk cId="137642443" sldId="872"/>
            <ac:spMk id="253" creationId="{A168B51C-3E31-4885-B9F1-7E0DC7E6F6B9}"/>
          </ac:spMkLst>
        </pc:spChg>
        <pc:spChg chg="add mod">
          <ac:chgData name="Pomeranz, Justin" userId="11bf0c07-d0d3-4ab3-9c14-6e7a484e552b" providerId="ADAL" clId="{2AA2F439-9475-4652-BB78-BE638E45B6FD}" dt="2022-02-15T17:38:02.672" v="15939" actId="404"/>
          <ac:spMkLst>
            <pc:docMk/>
            <pc:sldMk cId="137642443" sldId="872"/>
            <ac:spMk id="254" creationId="{8D65224A-ADE3-43BF-9228-F137C47A6E4E}"/>
          </ac:spMkLst>
        </pc:spChg>
        <pc:spChg chg="add mod">
          <ac:chgData name="Pomeranz, Justin" userId="11bf0c07-d0d3-4ab3-9c14-6e7a484e552b" providerId="ADAL" clId="{2AA2F439-9475-4652-BB78-BE638E45B6FD}" dt="2022-02-15T17:38:02.672" v="15939" actId="404"/>
          <ac:spMkLst>
            <pc:docMk/>
            <pc:sldMk cId="137642443" sldId="872"/>
            <ac:spMk id="255" creationId="{6DF5467E-EDE3-49BB-90D1-38F083BF4BE3}"/>
          </ac:spMkLst>
        </pc:spChg>
        <pc:spChg chg="add del mod">
          <ac:chgData name="Pomeranz, Justin" userId="11bf0c07-d0d3-4ab3-9c14-6e7a484e552b" providerId="ADAL" clId="{2AA2F439-9475-4652-BB78-BE638E45B6FD}" dt="2022-02-19T18:54:36.203" v="23892" actId="478"/>
          <ac:spMkLst>
            <pc:docMk/>
            <pc:sldMk cId="137642443" sldId="872"/>
            <ac:spMk id="256" creationId="{66D653C6-4D50-4771-B1EA-DB862FCDAC6C}"/>
          </ac:spMkLst>
        </pc:spChg>
        <pc:spChg chg="add del mod">
          <ac:chgData name="Pomeranz, Justin" userId="11bf0c07-d0d3-4ab3-9c14-6e7a484e552b" providerId="ADAL" clId="{2AA2F439-9475-4652-BB78-BE638E45B6FD}" dt="2022-02-19T18:54:39.031" v="23893" actId="478"/>
          <ac:spMkLst>
            <pc:docMk/>
            <pc:sldMk cId="137642443" sldId="872"/>
            <ac:spMk id="257" creationId="{08171E3B-B756-428D-9818-2444805163F1}"/>
          </ac:spMkLst>
        </pc:spChg>
        <pc:spChg chg="mod">
          <ac:chgData name="Pomeranz, Justin" userId="11bf0c07-d0d3-4ab3-9c14-6e7a484e552b" providerId="ADAL" clId="{2AA2F439-9475-4652-BB78-BE638E45B6FD}" dt="2022-02-20T19:15:52.358" v="27203"/>
          <ac:spMkLst>
            <pc:docMk/>
            <pc:sldMk cId="137642443" sldId="872"/>
            <ac:spMk id="257" creationId="{DFE73F81-A600-4B19-B63F-8EFD72B5EA1D}"/>
          </ac:spMkLst>
        </pc:spChg>
        <pc:spChg chg="add mod">
          <ac:chgData name="Pomeranz, Justin" userId="11bf0c07-d0d3-4ab3-9c14-6e7a484e552b" providerId="ADAL" clId="{2AA2F439-9475-4652-BB78-BE638E45B6FD}" dt="2022-02-19T18:54:41.092" v="23895"/>
          <ac:spMkLst>
            <pc:docMk/>
            <pc:sldMk cId="137642443" sldId="872"/>
            <ac:spMk id="258" creationId="{3285A3BC-C7BD-4C69-B3FB-BBE366CDED76}"/>
          </ac:spMkLst>
        </pc:spChg>
        <pc:spChg chg="add mod">
          <ac:chgData name="Pomeranz, Justin" userId="11bf0c07-d0d3-4ab3-9c14-6e7a484e552b" providerId="ADAL" clId="{2AA2F439-9475-4652-BB78-BE638E45B6FD}" dt="2022-02-19T18:54:41.092" v="23895"/>
          <ac:spMkLst>
            <pc:docMk/>
            <pc:sldMk cId="137642443" sldId="872"/>
            <ac:spMk id="259" creationId="{4B4A5888-444A-4EF1-9303-90665953CB15}"/>
          </ac:spMkLst>
        </pc:spChg>
        <pc:spChg chg="add mod">
          <ac:chgData name="Pomeranz, Justin" userId="11bf0c07-d0d3-4ab3-9c14-6e7a484e552b" providerId="ADAL" clId="{2AA2F439-9475-4652-BB78-BE638E45B6FD}" dt="2022-02-19T18:54:41.092" v="23895"/>
          <ac:spMkLst>
            <pc:docMk/>
            <pc:sldMk cId="137642443" sldId="872"/>
            <ac:spMk id="260" creationId="{0BCBA095-9F5B-4DB8-BF0F-A4D71E8DE350}"/>
          </ac:spMkLst>
        </pc:spChg>
        <pc:spChg chg="add mod">
          <ac:chgData name="Pomeranz, Justin" userId="11bf0c07-d0d3-4ab3-9c14-6e7a484e552b" providerId="ADAL" clId="{2AA2F439-9475-4652-BB78-BE638E45B6FD}" dt="2022-02-19T18:54:41.092" v="23895"/>
          <ac:spMkLst>
            <pc:docMk/>
            <pc:sldMk cId="137642443" sldId="872"/>
            <ac:spMk id="261" creationId="{E4098465-82D1-4BCE-B559-30C834A9AEF9}"/>
          </ac:spMkLst>
        </pc:spChg>
        <pc:spChg chg="mod">
          <ac:chgData name="Pomeranz, Justin" userId="11bf0c07-d0d3-4ab3-9c14-6e7a484e552b" providerId="ADAL" clId="{2AA2F439-9475-4652-BB78-BE638E45B6FD}" dt="2022-02-20T19:15:52.358" v="27203"/>
          <ac:spMkLst>
            <pc:docMk/>
            <pc:sldMk cId="137642443" sldId="872"/>
            <ac:spMk id="262" creationId="{7B0A9827-A035-4F16-A35D-725C3A63E37D}"/>
          </ac:spMkLst>
        </pc:spChg>
        <pc:spChg chg="mod">
          <ac:chgData name="Pomeranz, Justin" userId="11bf0c07-d0d3-4ab3-9c14-6e7a484e552b" providerId="ADAL" clId="{2AA2F439-9475-4652-BB78-BE638E45B6FD}" dt="2022-02-20T19:15:52.358" v="27203"/>
          <ac:spMkLst>
            <pc:docMk/>
            <pc:sldMk cId="137642443" sldId="872"/>
            <ac:spMk id="263" creationId="{6A44CBC1-F3FB-445C-A985-4965FD595564}"/>
          </ac:spMkLst>
        </pc:spChg>
        <pc:spChg chg="mod">
          <ac:chgData name="Pomeranz, Justin" userId="11bf0c07-d0d3-4ab3-9c14-6e7a484e552b" providerId="ADAL" clId="{2AA2F439-9475-4652-BB78-BE638E45B6FD}" dt="2022-02-20T19:15:52.358" v="27203"/>
          <ac:spMkLst>
            <pc:docMk/>
            <pc:sldMk cId="137642443" sldId="872"/>
            <ac:spMk id="264" creationId="{007BAEE4-1D74-4AC1-A23E-615F5AB54FB5}"/>
          </ac:spMkLst>
        </pc:spChg>
        <pc:spChg chg="mod">
          <ac:chgData name="Pomeranz, Justin" userId="11bf0c07-d0d3-4ab3-9c14-6e7a484e552b" providerId="ADAL" clId="{2AA2F439-9475-4652-BB78-BE638E45B6FD}" dt="2022-02-20T19:15:52.358" v="27203"/>
          <ac:spMkLst>
            <pc:docMk/>
            <pc:sldMk cId="137642443" sldId="872"/>
            <ac:spMk id="265" creationId="{A8999596-654A-4312-AF11-B6EE8D94C619}"/>
          </ac:spMkLst>
        </pc:spChg>
        <pc:spChg chg="mod">
          <ac:chgData name="Pomeranz, Justin" userId="11bf0c07-d0d3-4ab3-9c14-6e7a484e552b" providerId="ADAL" clId="{2AA2F439-9475-4652-BB78-BE638E45B6FD}" dt="2022-02-20T19:15:52.358" v="27203"/>
          <ac:spMkLst>
            <pc:docMk/>
            <pc:sldMk cId="137642443" sldId="872"/>
            <ac:spMk id="270" creationId="{AC249F14-6AFE-47D7-BD72-C198A2015615}"/>
          </ac:spMkLst>
        </pc:spChg>
        <pc:spChg chg="mod">
          <ac:chgData name="Pomeranz, Justin" userId="11bf0c07-d0d3-4ab3-9c14-6e7a484e552b" providerId="ADAL" clId="{2AA2F439-9475-4652-BB78-BE638E45B6FD}" dt="2022-02-20T19:15:52.358" v="27203"/>
          <ac:spMkLst>
            <pc:docMk/>
            <pc:sldMk cId="137642443" sldId="872"/>
            <ac:spMk id="271" creationId="{56152EC8-F4CA-4B7E-9D1C-0FC97BDC683F}"/>
          </ac:spMkLst>
        </pc:spChg>
        <pc:spChg chg="mod">
          <ac:chgData name="Pomeranz, Justin" userId="11bf0c07-d0d3-4ab3-9c14-6e7a484e552b" providerId="ADAL" clId="{2AA2F439-9475-4652-BB78-BE638E45B6FD}" dt="2022-02-20T19:15:52.358" v="27203"/>
          <ac:spMkLst>
            <pc:docMk/>
            <pc:sldMk cId="137642443" sldId="872"/>
            <ac:spMk id="272" creationId="{1D72E048-7BAB-4D75-9396-2417F246CA69}"/>
          </ac:spMkLst>
        </pc:spChg>
        <pc:spChg chg="mod">
          <ac:chgData name="Pomeranz, Justin" userId="11bf0c07-d0d3-4ab3-9c14-6e7a484e552b" providerId="ADAL" clId="{2AA2F439-9475-4652-BB78-BE638E45B6FD}" dt="2022-02-20T19:15:52.358" v="27203"/>
          <ac:spMkLst>
            <pc:docMk/>
            <pc:sldMk cId="137642443" sldId="872"/>
            <ac:spMk id="273" creationId="{D81E0113-FDAE-4A21-8C69-6E3799B7E35B}"/>
          </ac:spMkLst>
        </pc:spChg>
        <pc:spChg chg="mod">
          <ac:chgData name="Pomeranz, Justin" userId="11bf0c07-d0d3-4ab3-9c14-6e7a484e552b" providerId="ADAL" clId="{2AA2F439-9475-4652-BB78-BE638E45B6FD}" dt="2022-02-20T19:15:52.358" v="27203"/>
          <ac:spMkLst>
            <pc:docMk/>
            <pc:sldMk cId="137642443" sldId="872"/>
            <ac:spMk id="274" creationId="{0CEA9A51-95AB-4B86-9C53-B6B0F430332C}"/>
          </ac:spMkLst>
        </pc:spChg>
        <pc:grpChg chg="add del mod">
          <ac:chgData name="Pomeranz, Justin" userId="11bf0c07-d0d3-4ab3-9c14-6e7a484e552b" providerId="ADAL" clId="{2AA2F439-9475-4652-BB78-BE638E45B6FD}" dt="2022-02-20T19:16:25.384" v="27209" actId="165"/>
          <ac:grpSpMkLst>
            <pc:docMk/>
            <pc:sldMk cId="137642443" sldId="872"/>
            <ac:grpSpMk id="2" creationId="{60251A8E-3EAF-45EF-914B-B45961450805}"/>
          </ac:grpSpMkLst>
        </pc:grpChg>
        <pc:grpChg chg="add del mod">
          <ac:chgData name="Pomeranz, Justin" userId="11bf0c07-d0d3-4ab3-9c14-6e7a484e552b" providerId="ADAL" clId="{2AA2F439-9475-4652-BB78-BE638E45B6FD}" dt="2022-02-15T17:36:57.239" v="15873" actId="165"/>
          <ac:grpSpMkLst>
            <pc:docMk/>
            <pc:sldMk cId="137642443" sldId="872"/>
            <ac:grpSpMk id="15" creationId="{8457D434-F1FE-4CFD-8F92-5A1043C49EA1}"/>
          </ac:grpSpMkLst>
        </pc:grpChg>
        <pc:grpChg chg="del mod topLvl">
          <ac:chgData name="Pomeranz, Justin" userId="11bf0c07-d0d3-4ab3-9c14-6e7a484e552b" providerId="ADAL" clId="{2AA2F439-9475-4652-BB78-BE638E45B6FD}" dt="2022-02-15T17:36:57.813" v="15874" actId="478"/>
          <ac:grpSpMkLst>
            <pc:docMk/>
            <pc:sldMk cId="137642443" sldId="872"/>
            <ac:grpSpMk id="18" creationId="{EA4B4881-8C34-41E9-B7ED-51CBF55225F0}"/>
          </ac:grpSpMkLst>
        </pc:grpChg>
        <pc:grpChg chg="add del mod topLvl">
          <ac:chgData name="Pomeranz, Justin" userId="11bf0c07-d0d3-4ab3-9c14-6e7a484e552b" providerId="ADAL" clId="{2AA2F439-9475-4652-BB78-BE638E45B6FD}" dt="2022-02-20T19:16:27.265" v="27210" actId="478"/>
          <ac:grpSpMkLst>
            <pc:docMk/>
            <pc:sldMk cId="137642443" sldId="872"/>
            <ac:grpSpMk id="130" creationId="{E0279A55-0E61-4A27-BBA1-71B4C2F37EEF}"/>
          </ac:grpSpMkLst>
        </pc:grpChg>
        <pc:grpChg chg="add mod topLvl">
          <ac:chgData name="Pomeranz, Justin" userId="11bf0c07-d0d3-4ab3-9c14-6e7a484e552b" providerId="ADAL" clId="{2AA2F439-9475-4652-BB78-BE638E45B6FD}" dt="2022-02-20T19:16:25.384" v="27209" actId="165"/>
          <ac:grpSpMkLst>
            <pc:docMk/>
            <pc:sldMk cId="137642443" sldId="872"/>
            <ac:grpSpMk id="141" creationId="{3FB7B53E-D898-4B97-91B6-CC7733AB0722}"/>
          </ac:grpSpMkLst>
        </pc:grpChg>
        <pc:grpChg chg="add mod topLvl">
          <ac:chgData name="Pomeranz, Justin" userId="11bf0c07-d0d3-4ab3-9c14-6e7a484e552b" providerId="ADAL" clId="{2AA2F439-9475-4652-BB78-BE638E45B6FD}" dt="2022-02-20T19:16:25.384" v="27209" actId="165"/>
          <ac:grpSpMkLst>
            <pc:docMk/>
            <pc:sldMk cId="137642443" sldId="872"/>
            <ac:grpSpMk id="158" creationId="{10D090EC-F801-4365-BA41-5A44DBACE1EC}"/>
          </ac:grpSpMkLst>
        </pc:grpChg>
        <pc:grpChg chg="add del mod topLvl">
          <ac:chgData name="Pomeranz, Justin" userId="11bf0c07-d0d3-4ab3-9c14-6e7a484e552b" providerId="ADAL" clId="{2AA2F439-9475-4652-BB78-BE638E45B6FD}" dt="2022-02-20T19:16:28.008" v="27211" actId="478"/>
          <ac:grpSpMkLst>
            <pc:docMk/>
            <pc:sldMk cId="137642443" sldId="872"/>
            <ac:grpSpMk id="175" creationId="{CEA746B1-A15F-42F3-9749-1DBC6500779C}"/>
          </ac:grpSpMkLst>
        </pc:grpChg>
        <pc:grpChg chg="add mod topLvl">
          <ac:chgData name="Pomeranz, Justin" userId="11bf0c07-d0d3-4ab3-9c14-6e7a484e552b" providerId="ADAL" clId="{2AA2F439-9475-4652-BB78-BE638E45B6FD}" dt="2022-02-20T19:16:25.384" v="27209" actId="165"/>
          <ac:grpSpMkLst>
            <pc:docMk/>
            <pc:sldMk cId="137642443" sldId="872"/>
            <ac:grpSpMk id="186" creationId="{3C240D5C-3EC7-493E-9E27-BA2057EC2F0F}"/>
          </ac:grpSpMkLst>
        </pc:grpChg>
        <pc:grpChg chg="add mod topLvl">
          <ac:chgData name="Pomeranz, Justin" userId="11bf0c07-d0d3-4ab3-9c14-6e7a484e552b" providerId="ADAL" clId="{2AA2F439-9475-4652-BB78-BE638E45B6FD}" dt="2022-02-20T19:16:25.384" v="27209" actId="165"/>
          <ac:grpSpMkLst>
            <pc:docMk/>
            <pc:sldMk cId="137642443" sldId="872"/>
            <ac:grpSpMk id="221" creationId="{A083C599-939D-42B9-8289-5FE790FA1FD7}"/>
          </ac:grpSpMkLst>
        </pc:grpChg>
        <pc:grpChg chg="add mod">
          <ac:chgData name="Pomeranz, Justin" userId="11bf0c07-d0d3-4ab3-9c14-6e7a484e552b" providerId="ADAL" clId="{2AA2F439-9475-4652-BB78-BE638E45B6FD}" dt="2022-02-20T19:16:31.447" v="27212" actId="1076"/>
          <ac:grpSpMkLst>
            <pc:docMk/>
            <pc:sldMk cId="137642443" sldId="872"/>
            <ac:grpSpMk id="256" creationId="{7FD4BCF7-A877-4DFB-810F-3A4F545C5FBB}"/>
          </ac:grpSpMkLst>
        </pc:grpChg>
        <pc:grpChg chg="add mod">
          <ac:chgData name="Pomeranz, Justin" userId="11bf0c07-d0d3-4ab3-9c14-6e7a484e552b" providerId="ADAL" clId="{2AA2F439-9475-4652-BB78-BE638E45B6FD}" dt="2022-02-20T19:16:35.297" v="27213" actId="1076"/>
          <ac:grpSpMkLst>
            <pc:docMk/>
            <pc:sldMk cId="137642443" sldId="872"/>
            <ac:grpSpMk id="269" creationId="{B48482DC-201C-473E-BDC9-78B034E9C851}"/>
          </ac:grpSpMkLst>
        </pc:grp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42" creationId="{4A68F0E0-3615-4823-9863-6674F65C5CC9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43" creationId="{DCC1A42A-6408-4F36-ABCF-1E301AB62EDE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44" creationId="{5ED629E4-5872-4B99-A887-B6698207B924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46" creationId="{568CAB3E-779C-4B10-8570-ACD7421AC60B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47" creationId="{3554935C-7DFD-4596-ABF7-AF4D85D5DE1A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48" creationId="{AE648F9B-F1AA-45A9-91C7-272950861B79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49" creationId="{62A0944C-8FE4-4149-98B7-E5971A3C3CDF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50" creationId="{CC0E990A-EB51-4991-93F2-A78BFD2C0204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51" creationId="{75A73116-CB8E-4F81-9885-74C3FF301841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52" creationId="{94EF8112-43A7-4169-8817-21008F5F6F57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53" creationId="{1A1D14E2-6F78-4BF0-B4C9-1FA2C2EB604B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54" creationId="{1252A777-11DE-441A-BBBB-03534EAC5214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55" creationId="{30744C1F-4933-48F5-B6C0-D9FA51A41677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56" creationId="{67A6B09E-D6C0-4ECA-BFFF-FB3A317016A5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57" creationId="{C70B2A4C-1C2E-4C0C-B254-2EB30D075E7B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58" creationId="{E3001180-89A2-451A-8F8F-8302B4DC40D6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59" creationId="{067739B9-683B-4191-8175-D6A30ADC7EA5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60" creationId="{394B763B-B2F7-4857-9D0A-22E35367933D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61" creationId="{26CFB1E6-5277-4A05-A2E1-945F2ECFD6FF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62" creationId="{6A5C7D52-F5C8-4754-A2F9-81590456D734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63" creationId="{117C3632-4AA7-4862-9902-393A45F1CCFB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64" creationId="{804715D1-9954-4BA3-AA78-365334C6C2D8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84" creationId="{9A85746D-A102-45C9-A10B-20BF571E77CD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85" creationId="{9C241CC1-9148-48FB-B797-E1C3B72E0994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86" creationId="{2D60E57E-0C40-41E5-8DA1-681B2D6FE263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87" creationId="{AB85EFC9-33E0-4592-BD2D-79EE211BDD3C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88" creationId="{6945B340-AB43-4B4D-ABE6-BEA9F7270194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89" creationId="{05903020-2C72-4CA6-A932-2FAD685DD287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90" creationId="{33A852BB-A6EB-48EA-8244-03EB8F89541B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91" creationId="{E1D1818F-D423-4DBA-AD2A-5DC744BB749A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92" creationId="{6E733466-DCB8-4181-8644-66A906014B84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93" creationId="{59FD60EB-5BCB-4943-82A2-D56A8B0F9BCD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98" creationId="{C177C5BB-8780-4E83-8DC0-59B574214459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99" creationId="{D686C7C2-4A8D-4F8D-8FB6-C4C21C7CBA54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00" creationId="{B54F8595-BAD0-4642-AB8B-E5DC27B6A95E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01" creationId="{4BE18564-A146-473C-A74A-61528FE18545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02" creationId="{E9ECC657-AD00-4A62-B741-F92AEBFFCEBE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03" creationId="{99DAEDB0-5173-4F43-A944-38874D5F15C5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04" creationId="{14999132-52EA-4A98-BC80-024E27CCB1EA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05" creationId="{2C474782-4EBE-4AC3-94A2-1AE106140B73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06" creationId="{73246320-F21B-4FCF-8763-7D37BA6C9A34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07" creationId="{3423666B-DA56-4569-A2BC-CBDE151CCE99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08" creationId="{41206FE4-1906-4F74-87F4-5EBC4746F50F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09" creationId="{F67775F6-C367-4692-9B16-F4AEBCC34DD5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10" creationId="{6C0DA023-D35C-489E-8EC4-FA151A59F4FE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11" creationId="{221FEDB6-36D3-4207-9EF1-7600C8B44947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12" creationId="{44C73EA0-2F52-46EE-AA25-C2CD8707F8CF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13" creationId="{10CF4BAF-89E7-47C0-8412-E91E5B054B5F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14" creationId="{BA0AB780-69BF-43C3-A5CA-0CB9BFD3DBA1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15" creationId="{AA9C0BAA-B496-40EF-9F87-02361E3DE068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16" creationId="{66B44401-98C0-4553-B9E8-EECD4C7EBC26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17" creationId="{0BF2CF05-C0F4-4CB5-AE11-AC5CA3B2EFA6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18" creationId="{0D8835BD-C67B-4699-B73E-6A3FAAD2B993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19" creationId="{9F06E498-4243-4763-AA88-060E7A4CB431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20" creationId="{3991713C-AFB2-4372-A401-024C43BCD6A3}"/>
          </ac:picMkLst>
        </pc:picChg>
        <pc:picChg chg="del mod topLvl">
          <ac:chgData name="Pomeranz, Justin" userId="11bf0c07-d0d3-4ab3-9c14-6e7a484e552b" providerId="ADAL" clId="{2AA2F439-9475-4652-BB78-BE638E45B6FD}" dt="2022-02-15T17:36:57.813" v="15874" actId="478"/>
          <ac:picMkLst>
            <pc:docMk/>
            <pc:sldMk cId="137642443" sldId="872"/>
            <ac:picMk id="121" creationId="{820E0A86-33F5-497E-8251-ADF3B40FEE45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47" creationId="{5C3F0864-B9F8-461C-A99C-D16E0F99CABF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48" creationId="{F62F3E08-395C-47CE-99E1-5FCDA7268E3B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49" creationId="{D150D6A5-15F4-4414-BC1B-083C90F85D1A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50" creationId="{3579D90A-D8BE-4EA5-94B5-96C75082D28D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51" creationId="{32BB91FE-7D33-4ED8-9A60-AA4BF0A239C4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52" creationId="{DF2F279A-C97B-4E51-B48C-9DC16BB6B5BE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53" creationId="{94278E72-A130-4C54-8523-72D20D2ECEF3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54" creationId="{0C8130D6-2048-4E83-B8ED-19FA2EE92817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55" creationId="{DCE71E7F-29DB-40B6-8BBD-9CE2FFDEE10B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56" creationId="{F87D5C7C-EB81-4C54-B106-FF45D6CA1F2D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57" creationId="{BDB63B12-2D46-44DE-A329-39EBE29E19CD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64" creationId="{CE9BCBB3-B1D8-4888-830A-38EAC73B1657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65" creationId="{3CC85F55-34BB-4399-BD8F-E4E45B2AC7FC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66" creationId="{0B0B8D89-5AA8-48C1-8E54-FCC0186D81E6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67" creationId="{B80ADBAC-7A97-42B6-A167-CCD0C8B95AD8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68" creationId="{0695AC9B-3CAF-4487-AA6B-EBB0A9B62482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69" creationId="{6F043DAB-7B4E-408A-87B5-1EFB19E2E34B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70" creationId="{7752CB09-8B04-46DD-923A-858ACA17C5B5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71" creationId="{98C14314-8994-457D-BEFB-FF99F5258CE8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72" creationId="{0317489A-CE95-43BF-AB1C-A297D8AB864D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73" creationId="{5D7D5874-6B44-47DF-AD18-32DD41E90572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74" creationId="{8E8749C3-EBF3-467E-994B-73FD4A0085A2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96" creationId="{11DC8415-457D-4EC4-8ADB-76B55B8CBB10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97" creationId="{1E426DD2-3958-4F38-9B1E-1A0FA22CC722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98" creationId="{983229CD-7F7E-4B10-A80F-5262747C9EBE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199" creationId="{8F7572E5-6F65-447F-BB74-B25723E8CEFB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00" creationId="{6C3E1617-985B-41A0-82A0-671A1ED19FCB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01" creationId="{4E544E87-2FAE-46C7-B5B3-EF21E290C729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02" creationId="{74B60297-13D3-4666-B5B2-A7A7846D1E4B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03" creationId="{C0957757-D2FA-4298-8075-FD15ED598A34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04" creationId="{69A46E20-7070-435B-951B-70E1A7E7337C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05" creationId="{863CCC8B-18CC-46F4-8272-E6A566FFF5ED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06" creationId="{283CF7DD-92EA-4AD6-9803-0E719F933448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07" creationId="{F504E6D1-F19D-49F4-95CA-2A321CC6A70D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08" creationId="{825177B9-3AF0-45DE-B6B4-D268D41E7D1F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09" creationId="{5F7706DD-A83B-4B12-93DE-5611FDC59426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10" creationId="{3F554672-3EEC-4FC2-979A-33DCD1C3FCD3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11" creationId="{6D7434CA-8110-46D3-9E46-A855A6592DE2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12" creationId="{EDDA4D04-BBF8-4A26-BFE3-674FB9981B6B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13" creationId="{C26288BD-E1F9-4E5F-84F9-27C8772ABCAB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14" creationId="{C1D2B059-6F32-4AEB-B671-BAC62A65EB50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15" creationId="{F1D647C9-4948-4A5A-B80E-689B32118AF8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16" creationId="{03630EA2-C588-4433-AC1C-C8A329D26922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17" creationId="{EBA96F15-7C3C-4E1B-B9DC-272E8473DED4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18" creationId="{C778B463-D755-4F4C-BF7E-88944AF7463E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19" creationId="{84B33090-F632-40BC-9F6C-43AA6B07ADB6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20" creationId="{FBC802A3-DBF7-4312-9B0F-E124DA47454C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27" creationId="{6A52D894-7429-4A7E-936B-EBBA00BC40E0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28" creationId="{48FAB4E7-A686-4407-9600-F3956AE7B710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29" creationId="{336355F4-7B19-43A0-936D-D402C7BDD2F3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30" creationId="{AE380AA3-A1FA-4D6C-84B2-71958F39E895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31" creationId="{4650CEFF-23C5-42AD-9C31-E70326992682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32" creationId="{97FA63F9-8151-4F52-8427-068C1A94913A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33" creationId="{5059487C-3C66-41E8-8341-5010260C0F87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34" creationId="{B4BDC2CC-3026-43F3-B3D1-8938EB93FAEC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35" creationId="{D2D5E7FC-C243-4B22-BBA1-908CA49779C0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36" creationId="{2DD71172-2BCA-4E26-8F4D-74006EFE8DA7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37" creationId="{9C784708-BC95-49D2-B27C-10009A8BA537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38" creationId="{9D9536FF-B9DB-4C67-AF91-76694C11970E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39" creationId="{9E6C61BC-7F2F-44DD-9AB9-E1851B459B8B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40" creationId="{535156D3-7605-42F6-A18D-039D7FE864B9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41" creationId="{155250C7-440A-413B-9E42-2EAEB042BB59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42" creationId="{8DD21790-A8A2-4C9F-AD69-C6EB296AC833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43" creationId="{836383EF-F07C-4AB7-B465-68261083B808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44" creationId="{09899C90-1C43-4CB2-AC8B-B0EDB9E16635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45" creationId="{5939D156-A847-48AB-A3C4-201DE994AB36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46" creationId="{1964F026-E2B8-4C5B-B5A8-BC4176C116C5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47" creationId="{FA3D1022-51DA-4DD8-80BA-F2124ABC4E4F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48" creationId="{D80A32C1-26AD-458C-92E3-EBF0A0749CD1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49" creationId="{4765A90B-8291-4661-9E66-A6C19E9F0F47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50" creationId="{74CA7B76-12C9-4C8A-98FC-3476D03F036D}"/>
          </ac:picMkLst>
        </pc:picChg>
        <pc:picChg chg="mod">
          <ac:chgData name="Pomeranz, Justin" userId="11bf0c07-d0d3-4ab3-9c14-6e7a484e552b" providerId="ADAL" clId="{2AA2F439-9475-4652-BB78-BE638E45B6FD}" dt="2022-02-20T19:16:25.384" v="27209" actId="165"/>
          <ac:picMkLst>
            <pc:docMk/>
            <pc:sldMk cId="137642443" sldId="872"/>
            <ac:picMk id="251" creationId="{2EB2EFC9-09FF-4303-AE80-346269730A10}"/>
          </ac:picMkLst>
        </pc:pic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16" creationId="{C2D1FC25-7126-4F06-90CF-31631ADB81D6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30" creationId="{1078AEA6-0C07-46CC-8F8E-623A5E56924B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31" creationId="{3BC68EE5-05F6-4CE5-942A-1D7492303C1B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32" creationId="{337DEDE3-C8D4-412C-8E65-CBF9E2C0E770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39" creationId="{6DA6CEE8-E93C-4D3C-83D1-CB1B8329DC8B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41" creationId="{05B3DEBF-6EFF-44EF-967C-4A5E3B7EBDF1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70" creationId="{B76550C8-A280-48F5-8976-1C72228CBBBF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71" creationId="{48402076-D68A-4B95-AD6F-0519F0E29989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72" creationId="{4C6FEAFB-EF23-490A-98F2-6F1B965D5530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73" creationId="{56F2B4FB-9DD9-4F4C-BBB6-9323946C7059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74" creationId="{E9E3E561-EF6D-42F2-AE5A-1D0F1B55C806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79" creationId="{9AF6DF20-4097-44B0-BE98-C0BC85C9062A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80" creationId="{8C464381-75C8-48D7-8A5D-97CD0A3A0116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94" creationId="{05BE816F-DE5B-4706-8819-88C2830C5E88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95" creationId="{35C0E33E-27DD-4E62-9144-87E86336E7D3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96" creationId="{3E784E96-6780-4C42-BB82-FD69738710E7}"/>
          </ac:cxnSpMkLst>
        </pc:cxnChg>
        <pc:cxnChg chg="del mod topLvl">
          <ac:chgData name="Pomeranz, Justin" userId="11bf0c07-d0d3-4ab3-9c14-6e7a484e552b" providerId="ADAL" clId="{2AA2F439-9475-4652-BB78-BE638E45B6FD}" dt="2022-02-15T17:36:57.813" v="15874" actId="478"/>
          <ac:cxnSpMkLst>
            <pc:docMk/>
            <pc:sldMk cId="137642443" sldId="872"/>
            <ac:cxnSpMk id="97" creationId="{956999C9-04AC-43F7-A3C1-3205C8CD2480}"/>
          </ac:cxnSpMkLst>
        </pc:cxnChg>
        <pc:cxnChg chg="mod">
          <ac:chgData name="Pomeranz, Justin" userId="11bf0c07-d0d3-4ab3-9c14-6e7a484e552b" providerId="ADAL" clId="{2AA2F439-9475-4652-BB78-BE638E45B6FD}" dt="2022-02-15T17:36:57.239" v="15873" actId="165"/>
          <ac:cxnSpMkLst>
            <pc:docMk/>
            <pc:sldMk cId="137642443" sldId="872"/>
            <ac:cxnSpMk id="127" creationId="{B64EC08D-D4C3-4C17-9099-B1CDB943DDC8}"/>
          </ac:cxnSpMkLst>
        </pc:cxnChg>
        <pc:cxnChg chg="mod">
          <ac:chgData name="Pomeranz, Justin" userId="11bf0c07-d0d3-4ab3-9c14-6e7a484e552b" providerId="ADAL" clId="{2AA2F439-9475-4652-BB78-BE638E45B6FD}" dt="2022-02-15T17:36:57.239" v="15873" actId="165"/>
          <ac:cxnSpMkLst>
            <pc:docMk/>
            <pc:sldMk cId="137642443" sldId="872"/>
            <ac:cxnSpMk id="128" creationId="{DCBB0C05-877C-4215-A067-DDEEB03F415F}"/>
          </ac:cxnSpMkLst>
        </pc:cxnChg>
        <pc:cxnChg chg="mod">
          <ac:chgData name="Pomeranz, Justin" userId="11bf0c07-d0d3-4ab3-9c14-6e7a484e552b" providerId="ADAL" clId="{2AA2F439-9475-4652-BB78-BE638E45B6FD}" dt="2022-02-15T17:36:57.239" v="15873" actId="165"/>
          <ac:cxnSpMkLst>
            <pc:docMk/>
            <pc:sldMk cId="137642443" sldId="872"/>
            <ac:cxnSpMk id="129" creationId="{BE71578B-117D-4D16-81E1-E3FDC0B70F32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36" creationId="{3459FE85-F6C3-41EC-B6FF-13CF29400559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37" creationId="{B50C1E1A-22D2-467C-9902-5FC2B14707F9}"/>
          </ac:cxnSpMkLst>
        </pc:cxnChg>
        <pc:cxnChg chg="mod">
          <ac:chgData name="Pomeranz, Justin" userId="11bf0c07-d0d3-4ab3-9c14-6e7a484e552b" providerId="ADAL" clId="{2AA2F439-9475-4652-BB78-BE638E45B6FD}" dt="2022-02-20T19:16:27.265" v="27210" actId="478"/>
          <ac:cxnSpMkLst>
            <pc:docMk/>
            <pc:sldMk cId="137642443" sldId="872"/>
            <ac:cxnSpMk id="138" creationId="{F5AF3F1C-A672-4E2C-A635-4E51BFDAE896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42" creationId="{7DA3553E-3EBE-4979-8C32-89211625CC85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43" creationId="{064CF424-CB82-4470-B464-462CCA100685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44" creationId="{9D4B7A27-7C22-449A-AAF6-217FD836DB95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45" creationId="{C44DC0E5-A836-497D-926C-A7EDDD450FB6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46" creationId="{5DE04EB6-D919-4019-9DF1-6D15770CA4BF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81" creationId="{A307BEAC-F657-46C8-BABD-CE308B7B29B0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82" creationId="{5A142EC8-DEC2-4F50-90C2-2E5A0BDF6CEC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83" creationId="{CC6E2540-C472-4CB6-9BC5-B3F5514DF35B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87" creationId="{054E3E36-0D0A-45CC-BE43-241075045B5C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88" creationId="{241F6DAA-6C7F-4510-BA3B-773FADBF27CE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89" creationId="{358A35E5-C419-45D7-BC84-9C388AFF804A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90" creationId="{BE707DF6-D7C8-4491-A8C5-9D63B8153719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91" creationId="{63BB6432-E510-4366-83B0-66BF5494929C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92" creationId="{D1CA80CA-B538-41A9-BB0E-06313A2DEB62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93" creationId="{94C9A3E0-41AB-490E-B98E-1726C2C563E3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94" creationId="{BBD89C37-E3E3-49B5-AFE9-5FA3D6DECC7C}"/>
          </ac:cxnSpMkLst>
        </pc:cxnChg>
        <pc:cxnChg chg="mod">
          <ac:chgData name="Pomeranz, Justin" userId="11bf0c07-d0d3-4ab3-9c14-6e7a484e552b" providerId="ADAL" clId="{2AA2F439-9475-4652-BB78-BE638E45B6FD}" dt="2022-02-20T19:16:25.384" v="27209" actId="165"/>
          <ac:cxnSpMkLst>
            <pc:docMk/>
            <pc:sldMk cId="137642443" sldId="872"/>
            <ac:cxnSpMk id="195" creationId="{4905C184-2D33-4CC7-9ABE-5F2BBC38C721}"/>
          </ac:cxnSpMkLst>
        </pc:cxnChg>
        <pc:cxnChg chg="mod">
          <ac:chgData name="Pomeranz, Justin" userId="11bf0c07-d0d3-4ab3-9c14-6e7a484e552b" providerId="ADAL" clId="{2AA2F439-9475-4652-BB78-BE638E45B6FD}" dt="2022-02-20T19:15:52.358" v="27203"/>
          <ac:cxnSpMkLst>
            <pc:docMk/>
            <pc:sldMk cId="137642443" sldId="872"/>
            <ac:cxnSpMk id="266" creationId="{5509FD07-DF89-4110-8816-237C5ADA6803}"/>
          </ac:cxnSpMkLst>
        </pc:cxnChg>
        <pc:cxnChg chg="mod">
          <ac:chgData name="Pomeranz, Justin" userId="11bf0c07-d0d3-4ab3-9c14-6e7a484e552b" providerId="ADAL" clId="{2AA2F439-9475-4652-BB78-BE638E45B6FD}" dt="2022-02-20T19:15:52.358" v="27203"/>
          <ac:cxnSpMkLst>
            <pc:docMk/>
            <pc:sldMk cId="137642443" sldId="872"/>
            <ac:cxnSpMk id="267" creationId="{8C41BD68-9AC9-4571-BF4E-D73C3D36D2DD}"/>
          </ac:cxnSpMkLst>
        </pc:cxnChg>
        <pc:cxnChg chg="mod">
          <ac:chgData name="Pomeranz, Justin" userId="11bf0c07-d0d3-4ab3-9c14-6e7a484e552b" providerId="ADAL" clId="{2AA2F439-9475-4652-BB78-BE638E45B6FD}" dt="2022-02-20T19:15:52.358" v="27203"/>
          <ac:cxnSpMkLst>
            <pc:docMk/>
            <pc:sldMk cId="137642443" sldId="872"/>
            <ac:cxnSpMk id="268" creationId="{70255F9E-6DA8-4274-A753-B265859167E2}"/>
          </ac:cxnSpMkLst>
        </pc:cxnChg>
        <pc:cxnChg chg="mod">
          <ac:chgData name="Pomeranz, Justin" userId="11bf0c07-d0d3-4ab3-9c14-6e7a484e552b" providerId="ADAL" clId="{2AA2F439-9475-4652-BB78-BE638E45B6FD}" dt="2022-02-20T19:15:52.358" v="27203"/>
          <ac:cxnSpMkLst>
            <pc:docMk/>
            <pc:sldMk cId="137642443" sldId="872"/>
            <ac:cxnSpMk id="275" creationId="{0EBB7A77-7B97-4DB9-9E67-3371223674F9}"/>
          </ac:cxnSpMkLst>
        </pc:cxnChg>
        <pc:cxnChg chg="mod">
          <ac:chgData name="Pomeranz, Justin" userId="11bf0c07-d0d3-4ab3-9c14-6e7a484e552b" providerId="ADAL" clId="{2AA2F439-9475-4652-BB78-BE638E45B6FD}" dt="2022-02-20T19:15:52.358" v="27203"/>
          <ac:cxnSpMkLst>
            <pc:docMk/>
            <pc:sldMk cId="137642443" sldId="872"/>
            <ac:cxnSpMk id="276" creationId="{2B565F09-3943-4A49-99DC-605B4CF65A7A}"/>
          </ac:cxnSpMkLst>
        </pc:cxnChg>
        <pc:cxnChg chg="mod">
          <ac:chgData name="Pomeranz, Justin" userId="11bf0c07-d0d3-4ab3-9c14-6e7a484e552b" providerId="ADAL" clId="{2AA2F439-9475-4652-BB78-BE638E45B6FD}" dt="2022-02-20T19:15:52.358" v="27203"/>
          <ac:cxnSpMkLst>
            <pc:docMk/>
            <pc:sldMk cId="137642443" sldId="872"/>
            <ac:cxnSpMk id="277" creationId="{1FFC635C-E12B-4104-B49F-8B2FCEB450F4}"/>
          </ac:cxnSpMkLst>
        </pc:cxnChg>
      </pc:sldChg>
      <pc:sldChg chg="addSp delSp modSp add mod">
        <pc:chgData name="Pomeranz, Justin" userId="11bf0c07-d0d3-4ab3-9c14-6e7a484e552b" providerId="ADAL" clId="{2AA2F439-9475-4652-BB78-BE638E45B6FD}" dt="2022-02-19T19:50:48.478" v="25558" actId="478"/>
        <pc:sldMkLst>
          <pc:docMk/>
          <pc:sldMk cId="393596851" sldId="873"/>
        </pc:sldMkLst>
        <pc:spChg chg="del mod">
          <ac:chgData name="Pomeranz, Justin" userId="11bf0c07-d0d3-4ab3-9c14-6e7a484e552b" providerId="ADAL" clId="{2AA2F439-9475-4652-BB78-BE638E45B6FD}" dt="2022-02-19T19:50:46.188" v="25557" actId="478"/>
          <ac:spMkLst>
            <pc:docMk/>
            <pc:sldMk cId="393596851" sldId="873"/>
            <ac:spMk id="2" creationId="{00000000-0000-0000-0000-000000000000}"/>
          </ac:spMkLst>
        </pc:spChg>
        <pc:spChg chg="add del mod">
          <ac:chgData name="Pomeranz, Justin" userId="11bf0c07-d0d3-4ab3-9c14-6e7a484e552b" providerId="ADAL" clId="{2AA2F439-9475-4652-BB78-BE638E45B6FD}" dt="2022-02-19T19:50:48.478" v="25558" actId="478"/>
          <ac:spMkLst>
            <pc:docMk/>
            <pc:sldMk cId="393596851" sldId="873"/>
            <ac:spMk id="4" creationId="{0B72248F-46A7-4755-BF91-13ECA91C6A5E}"/>
          </ac:spMkLst>
        </pc:spChg>
        <pc:spChg chg="add mod">
          <ac:chgData name="Pomeranz, Justin" userId="11bf0c07-d0d3-4ab3-9c14-6e7a484e552b" providerId="ADAL" clId="{2AA2F439-9475-4652-BB78-BE638E45B6FD}" dt="2022-02-19T19:50:43.206" v="25556"/>
          <ac:spMkLst>
            <pc:docMk/>
            <pc:sldMk cId="393596851" sldId="873"/>
            <ac:spMk id="5" creationId="{3A20D7F0-1E9B-43CA-BD5F-8E83959D5F34}"/>
          </ac:spMkLst>
        </pc:spChg>
        <pc:spChg chg="mod">
          <ac:chgData name="Pomeranz, Justin" userId="11bf0c07-d0d3-4ab3-9c14-6e7a484e552b" providerId="ADAL" clId="{2AA2F439-9475-4652-BB78-BE638E45B6FD}" dt="2022-02-19T19:22:03.669" v="24804" actId="14100"/>
          <ac:spMkLst>
            <pc:docMk/>
            <pc:sldMk cId="393596851" sldId="873"/>
            <ac:spMk id="8" creationId="{36B8E668-3F99-4787-A853-6C05C248C6FA}"/>
          </ac:spMkLst>
        </pc:spChg>
        <pc:picChg chg="add del mod">
          <ac:chgData name="Pomeranz, Justin" userId="11bf0c07-d0d3-4ab3-9c14-6e7a484e552b" providerId="ADAL" clId="{2AA2F439-9475-4652-BB78-BE638E45B6FD}" dt="2022-02-14T18:56:19.922" v="13846" actId="478"/>
          <ac:picMkLst>
            <pc:docMk/>
            <pc:sldMk cId="393596851" sldId="873"/>
            <ac:picMk id="4" creationId="{E2C7CCE5-C7BD-4822-A4B9-FB010867221C}"/>
          </ac:picMkLst>
        </pc:picChg>
        <pc:picChg chg="del">
          <ac:chgData name="Pomeranz, Justin" userId="11bf0c07-d0d3-4ab3-9c14-6e7a484e552b" providerId="ADAL" clId="{2AA2F439-9475-4652-BB78-BE638E45B6FD}" dt="2022-01-30T18:57:28.615" v="11424" actId="478"/>
          <ac:picMkLst>
            <pc:docMk/>
            <pc:sldMk cId="393596851" sldId="873"/>
            <ac:picMk id="5" creationId="{4C330F53-C611-42BF-8C89-8F3CD5F2034A}"/>
          </ac:picMkLst>
        </pc:picChg>
        <pc:picChg chg="add mod">
          <ac:chgData name="Pomeranz, Justin" userId="11bf0c07-d0d3-4ab3-9c14-6e7a484e552b" providerId="ADAL" clId="{2AA2F439-9475-4652-BB78-BE638E45B6FD}" dt="2022-01-30T18:58:40.190" v="11469" actId="1038"/>
          <ac:picMkLst>
            <pc:docMk/>
            <pc:sldMk cId="393596851" sldId="873"/>
            <ac:picMk id="1026" creationId="{9152B3FA-5CA3-4FC1-91C8-E3543CDE5B04}"/>
          </ac:picMkLst>
        </pc:picChg>
      </pc:sldChg>
      <pc:sldChg chg="add del">
        <pc:chgData name="Pomeranz, Justin" userId="11bf0c07-d0d3-4ab3-9c14-6e7a484e552b" providerId="ADAL" clId="{2AA2F439-9475-4652-BB78-BE638E45B6FD}" dt="2022-01-30T18:47:59.391" v="11116"/>
        <pc:sldMkLst>
          <pc:docMk/>
          <pc:sldMk cId="1372072636" sldId="873"/>
        </pc:sldMkLst>
      </pc:sldChg>
      <pc:sldChg chg="modSp new del mod">
        <pc:chgData name="Pomeranz, Justin" userId="11bf0c07-d0d3-4ab3-9c14-6e7a484e552b" providerId="ADAL" clId="{2AA2F439-9475-4652-BB78-BE638E45B6FD}" dt="2022-02-13T15:55:58.157" v="12221" actId="47"/>
        <pc:sldMkLst>
          <pc:docMk/>
          <pc:sldMk cId="1477355608" sldId="874"/>
        </pc:sldMkLst>
        <pc:spChg chg="mod">
          <ac:chgData name="Pomeranz, Justin" userId="11bf0c07-d0d3-4ab3-9c14-6e7a484e552b" providerId="ADAL" clId="{2AA2F439-9475-4652-BB78-BE638E45B6FD}" dt="2022-02-13T15:39:04.187" v="11808" actId="20577"/>
          <ac:spMkLst>
            <pc:docMk/>
            <pc:sldMk cId="1477355608" sldId="874"/>
            <ac:spMk id="2" creationId="{8DCE36A6-BE2D-4B26-8864-F1C0BA5906D3}"/>
          </ac:spMkLst>
        </pc:spChg>
        <pc:spChg chg="mod">
          <ac:chgData name="Pomeranz, Justin" userId="11bf0c07-d0d3-4ab3-9c14-6e7a484e552b" providerId="ADAL" clId="{2AA2F439-9475-4652-BB78-BE638E45B6FD}" dt="2022-02-13T15:40:11.696" v="11902" actId="20577"/>
          <ac:spMkLst>
            <pc:docMk/>
            <pc:sldMk cId="1477355608" sldId="874"/>
            <ac:spMk id="3" creationId="{A3EC94F7-BE6B-4E5D-BB5D-F11AD973FC00}"/>
          </ac:spMkLst>
        </pc:spChg>
      </pc:sldChg>
      <pc:sldChg chg="modSp add del modAnim">
        <pc:chgData name="Pomeranz, Justin" userId="11bf0c07-d0d3-4ab3-9c14-6e7a484e552b" providerId="ADAL" clId="{2AA2F439-9475-4652-BB78-BE638E45B6FD}" dt="2022-02-19T17:27:10.887" v="21186" actId="47"/>
        <pc:sldMkLst>
          <pc:docMk/>
          <pc:sldMk cId="1853962454" sldId="875"/>
        </pc:sldMkLst>
        <pc:spChg chg="mod">
          <ac:chgData name="Pomeranz, Justin" userId="11bf0c07-d0d3-4ab3-9c14-6e7a484e552b" providerId="ADAL" clId="{2AA2F439-9475-4652-BB78-BE638E45B6FD}" dt="2022-02-19T17:05:43.820" v="19933"/>
          <ac:spMkLst>
            <pc:docMk/>
            <pc:sldMk cId="1853962454" sldId="875"/>
            <ac:spMk id="16" creationId="{57BE3ECF-E184-475F-84FF-0FB5F7ABF024}"/>
          </ac:spMkLst>
        </pc:spChg>
      </pc:sldChg>
      <pc:sldChg chg="delSp modSp add del mod modAnim">
        <pc:chgData name="Pomeranz, Justin" userId="11bf0c07-d0d3-4ab3-9c14-6e7a484e552b" providerId="ADAL" clId="{2AA2F439-9475-4652-BB78-BE638E45B6FD}" dt="2022-02-19T17:04:08.075" v="19883" actId="2696"/>
        <pc:sldMkLst>
          <pc:docMk/>
          <pc:sldMk cId="2014306736" sldId="875"/>
        </pc:sldMkLst>
        <pc:spChg chg="mod">
          <ac:chgData name="Pomeranz, Justin" userId="11bf0c07-d0d3-4ab3-9c14-6e7a484e552b" providerId="ADAL" clId="{2AA2F439-9475-4652-BB78-BE638E45B6FD}" dt="2022-02-18T19:50:25.949" v="19393" actId="207"/>
          <ac:spMkLst>
            <pc:docMk/>
            <pc:sldMk cId="2014306736" sldId="875"/>
            <ac:spMk id="16" creationId="{57BE3ECF-E184-475F-84FF-0FB5F7ABF024}"/>
          </ac:spMkLst>
        </pc:spChg>
        <pc:spChg chg="del">
          <ac:chgData name="Pomeranz, Justin" userId="11bf0c07-d0d3-4ab3-9c14-6e7a484e552b" providerId="ADAL" clId="{2AA2F439-9475-4652-BB78-BE638E45B6FD}" dt="2022-02-13T15:41:07.968" v="11905" actId="478"/>
          <ac:spMkLst>
            <pc:docMk/>
            <pc:sldMk cId="2014306736" sldId="875"/>
            <ac:spMk id="50" creationId="{01C34E03-3E97-4949-8DE4-3AC524E07287}"/>
          </ac:spMkLst>
        </pc:spChg>
        <pc:spChg chg="del">
          <ac:chgData name="Pomeranz, Justin" userId="11bf0c07-d0d3-4ab3-9c14-6e7a484e552b" providerId="ADAL" clId="{2AA2F439-9475-4652-BB78-BE638E45B6FD}" dt="2022-02-13T15:41:07.968" v="11905" actId="478"/>
          <ac:spMkLst>
            <pc:docMk/>
            <pc:sldMk cId="2014306736" sldId="875"/>
            <ac:spMk id="51" creationId="{8AEA94C0-01F8-4C3D-9314-6A89F085DCFF}"/>
          </ac:spMkLst>
        </pc:spChg>
        <pc:spChg chg="del">
          <ac:chgData name="Pomeranz, Justin" userId="11bf0c07-d0d3-4ab3-9c14-6e7a484e552b" providerId="ADAL" clId="{2AA2F439-9475-4652-BB78-BE638E45B6FD}" dt="2022-02-13T15:41:07.968" v="11905" actId="478"/>
          <ac:spMkLst>
            <pc:docMk/>
            <pc:sldMk cId="2014306736" sldId="875"/>
            <ac:spMk id="52" creationId="{CD593E9E-57F7-4A1A-8FA8-8B3CAAF4150B}"/>
          </ac:spMkLst>
        </pc:spChg>
        <pc:spChg chg="del">
          <ac:chgData name="Pomeranz, Justin" userId="11bf0c07-d0d3-4ab3-9c14-6e7a484e552b" providerId="ADAL" clId="{2AA2F439-9475-4652-BB78-BE638E45B6FD}" dt="2022-02-13T15:41:09.312" v="11906" actId="478"/>
          <ac:spMkLst>
            <pc:docMk/>
            <pc:sldMk cId="2014306736" sldId="875"/>
            <ac:spMk id="59" creationId="{0D2BAE2F-57C1-407E-B029-4367D4CB0D10}"/>
          </ac:spMkLst>
        </pc:spChg>
        <pc:spChg chg="del">
          <ac:chgData name="Pomeranz, Justin" userId="11bf0c07-d0d3-4ab3-9c14-6e7a484e552b" providerId="ADAL" clId="{2AA2F439-9475-4652-BB78-BE638E45B6FD}" dt="2022-02-13T15:41:07.968" v="11905" actId="478"/>
          <ac:spMkLst>
            <pc:docMk/>
            <pc:sldMk cId="2014306736" sldId="875"/>
            <ac:spMk id="60" creationId="{B82C6E7D-EF5A-40F3-B81E-A6BD58A2B45E}"/>
          </ac:spMkLst>
        </pc:spChg>
        <pc:picChg chg="del">
          <ac:chgData name="Pomeranz, Justin" userId="11bf0c07-d0d3-4ab3-9c14-6e7a484e552b" providerId="ADAL" clId="{2AA2F439-9475-4652-BB78-BE638E45B6FD}" dt="2022-02-13T15:41:07.968" v="11905" actId="478"/>
          <ac:picMkLst>
            <pc:docMk/>
            <pc:sldMk cId="2014306736" sldId="875"/>
            <ac:picMk id="53" creationId="{CD9B495E-8A04-4ED2-B604-BF3266B87AE9}"/>
          </ac:picMkLst>
        </pc:picChg>
        <pc:picChg chg="del">
          <ac:chgData name="Pomeranz, Justin" userId="11bf0c07-d0d3-4ab3-9c14-6e7a484e552b" providerId="ADAL" clId="{2AA2F439-9475-4652-BB78-BE638E45B6FD}" dt="2022-02-13T15:41:07.968" v="11905" actId="478"/>
          <ac:picMkLst>
            <pc:docMk/>
            <pc:sldMk cId="2014306736" sldId="875"/>
            <ac:picMk id="54" creationId="{BA6D8E82-7A8D-42A1-974A-1FAF74FF739E}"/>
          </ac:picMkLst>
        </pc:picChg>
        <pc:picChg chg="del">
          <ac:chgData name="Pomeranz, Justin" userId="11bf0c07-d0d3-4ab3-9c14-6e7a484e552b" providerId="ADAL" clId="{2AA2F439-9475-4652-BB78-BE638E45B6FD}" dt="2022-02-13T15:41:07.968" v="11905" actId="478"/>
          <ac:picMkLst>
            <pc:docMk/>
            <pc:sldMk cId="2014306736" sldId="875"/>
            <ac:picMk id="55" creationId="{D8770725-897D-4610-B40A-6E8653FCDE4C}"/>
          </ac:picMkLst>
        </pc:picChg>
        <pc:picChg chg="del">
          <ac:chgData name="Pomeranz, Justin" userId="11bf0c07-d0d3-4ab3-9c14-6e7a484e552b" providerId="ADAL" clId="{2AA2F439-9475-4652-BB78-BE638E45B6FD}" dt="2022-02-13T15:41:07.968" v="11905" actId="478"/>
          <ac:picMkLst>
            <pc:docMk/>
            <pc:sldMk cId="2014306736" sldId="875"/>
            <ac:picMk id="83" creationId="{D9A257A0-E38D-460C-876A-F30CEBF7E3BD}"/>
          </ac:picMkLst>
        </pc:picChg>
      </pc:sldChg>
      <pc:sldChg chg="addSp delSp modSp add mod">
        <pc:chgData name="Pomeranz, Justin" userId="11bf0c07-d0d3-4ab3-9c14-6e7a484e552b" providerId="ADAL" clId="{2AA2F439-9475-4652-BB78-BE638E45B6FD}" dt="2022-02-21T03:52:45.122" v="27444" actId="14100"/>
        <pc:sldMkLst>
          <pc:docMk/>
          <pc:sldMk cId="2339920592" sldId="876"/>
        </pc:sldMkLst>
        <pc:spChg chg="mod">
          <ac:chgData name="Pomeranz, Justin" userId="11bf0c07-d0d3-4ab3-9c14-6e7a484e552b" providerId="ADAL" clId="{2AA2F439-9475-4652-BB78-BE638E45B6FD}" dt="2022-02-13T16:05:27.888" v="12373" actId="207"/>
          <ac:spMkLst>
            <pc:docMk/>
            <pc:sldMk cId="2339920592" sldId="876"/>
            <ac:spMk id="2" creationId="{DD26D6E4-67ED-4B19-B58E-187111538891}"/>
          </ac:spMkLst>
        </pc:spChg>
        <pc:spChg chg="mod">
          <ac:chgData name="Pomeranz, Justin" userId="11bf0c07-d0d3-4ab3-9c14-6e7a484e552b" providerId="ADAL" clId="{2AA2F439-9475-4652-BB78-BE638E45B6FD}" dt="2022-02-19T22:39:01.267" v="26121" actId="20577"/>
          <ac:spMkLst>
            <pc:docMk/>
            <pc:sldMk cId="2339920592" sldId="876"/>
            <ac:spMk id="3" creationId="{38E94928-7265-4CFB-B96C-6D6583F7845C}"/>
          </ac:spMkLst>
        </pc:spChg>
        <pc:spChg chg="mod">
          <ac:chgData name="Pomeranz, Justin" userId="11bf0c07-d0d3-4ab3-9c14-6e7a484e552b" providerId="ADAL" clId="{2AA2F439-9475-4652-BB78-BE638E45B6FD}" dt="2022-02-21T03:52:45.122" v="27444" actId="14100"/>
          <ac:spMkLst>
            <pc:docMk/>
            <pc:sldMk cId="2339920592" sldId="876"/>
            <ac:spMk id="5" creationId="{DE5C940F-0E47-44EB-9DEB-745A25E1B3A6}"/>
          </ac:spMkLst>
        </pc:spChg>
        <pc:picChg chg="add del">
          <ac:chgData name="Pomeranz, Justin" userId="11bf0c07-d0d3-4ab3-9c14-6e7a484e552b" providerId="ADAL" clId="{2AA2F439-9475-4652-BB78-BE638E45B6FD}" dt="2022-02-20T18:48:04.383" v="26894" actId="478"/>
          <ac:picMkLst>
            <pc:docMk/>
            <pc:sldMk cId="2339920592" sldId="876"/>
            <ac:picMk id="4" creationId="{4AC81A8C-5C39-48E0-BBB4-3354D33E51B0}"/>
          </ac:picMkLst>
        </pc:picChg>
        <pc:picChg chg="add mod ord">
          <ac:chgData name="Pomeranz, Justin" userId="11bf0c07-d0d3-4ab3-9c14-6e7a484e552b" providerId="ADAL" clId="{2AA2F439-9475-4652-BB78-BE638E45B6FD}" dt="2022-02-20T18:48:29.495" v="26900" actId="1076"/>
          <ac:picMkLst>
            <pc:docMk/>
            <pc:sldMk cId="2339920592" sldId="876"/>
            <ac:picMk id="7" creationId="{0BE2856D-CF09-474B-86E2-0D14B452B335}"/>
          </ac:picMkLst>
        </pc:picChg>
        <pc:picChg chg="add del mod">
          <ac:chgData name="Pomeranz, Justin" userId="11bf0c07-d0d3-4ab3-9c14-6e7a484e552b" providerId="ADAL" clId="{2AA2F439-9475-4652-BB78-BE638E45B6FD}" dt="2022-02-20T18:47:18.546" v="26890"/>
          <ac:picMkLst>
            <pc:docMk/>
            <pc:sldMk cId="2339920592" sldId="876"/>
            <ac:picMk id="2050" creationId="{A1539E26-1F16-4213-8D6F-5931EB9C27AA}"/>
          </ac:picMkLst>
        </pc:picChg>
      </pc:sldChg>
      <pc:sldChg chg="addSp delSp modSp add mod">
        <pc:chgData name="Pomeranz, Justin" userId="11bf0c07-d0d3-4ab3-9c14-6e7a484e552b" providerId="ADAL" clId="{2AA2F439-9475-4652-BB78-BE638E45B6FD}" dt="2022-02-19T22:37:23.398" v="26106"/>
        <pc:sldMkLst>
          <pc:docMk/>
          <pc:sldMk cId="1004344194" sldId="877"/>
        </pc:sldMkLst>
        <pc:spChg chg="add mod">
          <ac:chgData name="Pomeranz, Justin" userId="11bf0c07-d0d3-4ab3-9c14-6e7a484e552b" providerId="ADAL" clId="{2AA2F439-9475-4652-BB78-BE638E45B6FD}" dt="2022-02-14T18:40:58.531" v="13791"/>
          <ac:spMkLst>
            <pc:docMk/>
            <pc:sldMk cId="1004344194" sldId="877"/>
            <ac:spMk id="30" creationId="{6FD9469C-9B80-4983-B6F1-B9D2271592DE}"/>
          </ac:spMkLst>
        </pc:spChg>
        <pc:spChg chg="add mod">
          <ac:chgData name="Pomeranz, Justin" userId="11bf0c07-d0d3-4ab3-9c14-6e7a484e552b" providerId="ADAL" clId="{2AA2F439-9475-4652-BB78-BE638E45B6FD}" dt="2022-02-19T18:55:53.681" v="23947"/>
          <ac:spMkLst>
            <pc:docMk/>
            <pc:sldMk cId="1004344194" sldId="877"/>
            <ac:spMk id="44" creationId="{A926BA20-1A52-46F1-9398-EE58DBECB3BA}"/>
          </ac:spMkLst>
        </pc:spChg>
        <pc:spChg chg="add del mod">
          <ac:chgData name="Pomeranz, Justin" userId="11bf0c07-d0d3-4ab3-9c14-6e7a484e552b" providerId="ADAL" clId="{2AA2F439-9475-4652-BB78-BE638E45B6FD}" dt="2022-02-19T22:37:22.260" v="26105" actId="478"/>
          <ac:spMkLst>
            <pc:docMk/>
            <pc:sldMk cId="1004344194" sldId="877"/>
            <ac:spMk id="45" creationId="{C7EAC72F-D5B9-4A74-97A0-26E5B41E93FB}"/>
          </ac:spMkLst>
        </pc:spChg>
        <pc:spChg chg="add del mod">
          <ac:chgData name="Pomeranz, Justin" userId="11bf0c07-d0d3-4ab3-9c14-6e7a484e552b" providerId="ADAL" clId="{2AA2F439-9475-4652-BB78-BE638E45B6FD}" dt="2022-02-19T22:37:21.532" v="26104" actId="478"/>
          <ac:spMkLst>
            <pc:docMk/>
            <pc:sldMk cId="1004344194" sldId="877"/>
            <ac:spMk id="46" creationId="{EAADE671-C63C-46C6-A6E8-B358AB8FC3D5}"/>
          </ac:spMkLst>
        </pc:spChg>
        <pc:spChg chg="add mod">
          <ac:chgData name="Pomeranz, Justin" userId="11bf0c07-d0d3-4ab3-9c14-6e7a484e552b" providerId="ADAL" clId="{2AA2F439-9475-4652-BB78-BE638E45B6FD}" dt="2022-02-19T22:37:23.398" v="26106"/>
          <ac:spMkLst>
            <pc:docMk/>
            <pc:sldMk cId="1004344194" sldId="877"/>
            <ac:spMk id="47" creationId="{627CD68D-51A3-46B1-A3D6-FBA05878BD4A}"/>
          </ac:spMkLst>
        </pc:spChg>
        <pc:spChg chg="add mod">
          <ac:chgData name="Pomeranz, Justin" userId="11bf0c07-d0d3-4ab3-9c14-6e7a484e552b" providerId="ADAL" clId="{2AA2F439-9475-4652-BB78-BE638E45B6FD}" dt="2022-02-19T22:37:23.398" v="26106"/>
          <ac:spMkLst>
            <pc:docMk/>
            <pc:sldMk cId="1004344194" sldId="877"/>
            <ac:spMk id="50" creationId="{A3F05C12-ABF9-4F60-857B-68E7A13EA1DE}"/>
          </ac:spMkLst>
        </pc:spChg>
        <pc:picChg chg="mod modCrop">
          <ac:chgData name="Pomeranz, Justin" userId="11bf0c07-d0d3-4ab3-9c14-6e7a484e552b" providerId="ADAL" clId="{2AA2F439-9475-4652-BB78-BE638E45B6FD}" dt="2022-02-13T18:53:51.750" v="13052" actId="732"/>
          <ac:picMkLst>
            <pc:docMk/>
            <pc:sldMk cId="1004344194" sldId="877"/>
            <ac:picMk id="2" creationId="{DC5156C5-4D3F-46C9-A201-547B93593E04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31" creationId="{14F7ACF5-162B-4C01-8C3C-B4AA703D7600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32" creationId="{A81A406D-8C21-4F31-B7EF-D5A48B54B2E7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33" creationId="{E665EE69-0497-4848-99E5-552FC6FB4F31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34" creationId="{367574EE-771C-4F6D-BD85-DED33F731A9A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35" creationId="{8D6C6629-F3FA-4700-8736-2BC0D74934CF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36" creationId="{25D6E200-4B92-4F23-AFEE-1C45C6455043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37" creationId="{FE5E3046-EF35-4188-8F79-9A87DDFDA1F1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38" creationId="{3B49B639-DB1D-4B95-8EB6-AA36EF3EE9F6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39" creationId="{D1AD63FC-1CE1-41E3-8929-F59C68D22B60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40" creationId="{8DDFD247-A5B5-4839-A502-ADEFF0822877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42" creationId="{034BD95A-7EB3-4D78-9D54-6BC43759781E}"/>
          </ac:picMkLst>
        </pc:picChg>
        <pc:picChg chg="add mod">
          <ac:chgData name="Pomeranz, Justin" userId="11bf0c07-d0d3-4ab3-9c14-6e7a484e552b" providerId="ADAL" clId="{2AA2F439-9475-4652-BB78-BE638E45B6FD}" dt="2022-02-14T18:40:58.531" v="13791"/>
          <ac:picMkLst>
            <pc:docMk/>
            <pc:sldMk cId="1004344194" sldId="877"/>
            <ac:picMk id="43" creationId="{590B4860-0C5F-4AD2-AD3D-A3EB11ACA12E}"/>
          </ac:picMkLst>
        </pc:picChg>
        <pc:picChg chg="mod">
          <ac:chgData name="Pomeranz, Justin" userId="11bf0c07-d0d3-4ab3-9c14-6e7a484e552b" providerId="ADAL" clId="{2AA2F439-9475-4652-BB78-BE638E45B6FD}" dt="2022-02-14T18:41:11.207" v="13801" actId="688"/>
          <ac:picMkLst>
            <pc:docMk/>
            <pc:sldMk cId="1004344194" sldId="877"/>
            <ac:picMk id="65" creationId="{915E31A3-2088-4D13-85E6-1B274EEE30FE}"/>
          </ac:picMkLst>
        </pc:picChg>
        <pc:picChg chg="del">
          <ac:chgData name="Pomeranz, Justin" userId="11bf0c07-d0d3-4ab3-9c14-6e7a484e552b" providerId="ADAL" clId="{2AA2F439-9475-4652-BB78-BE638E45B6FD}" dt="2022-02-14T18:40:57.631" v="13790" actId="478"/>
          <ac:picMkLst>
            <pc:docMk/>
            <pc:sldMk cId="1004344194" sldId="877"/>
            <ac:picMk id="128" creationId="{BB32A7D9-6F2E-403E-AEC1-E2FF6863AC69}"/>
          </ac:picMkLst>
        </pc:picChg>
        <pc:picChg chg="del">
          <ac:chgData name="Pomeranz, Justin" userId="11bf0c07-d0d3-4ab3-9c14-6e7a484e552b" providerId="ADAL" clId="{2AA2F439-9475-4652-BB78-BE638E45B6FD}" dt="2022-02-14T18:40:54.438" v="13788" actId="478"/>
          <ac:picMkLst>
            <pc:docMk/>
            <pc:sldMk cId="1004344194" sldId="877"/>
            <ac:picMk id="130" creationId="{D706853D-AA30-41E6-80A2-ECE15E517B0D}"/>
          </ac:picMkLst>
        </pc:picChg>
        <pc:picChg chg="del">
          <ac:chgData name="Pomeranz, Justin" userId="11bf0c07-d0d3-4ab3-9c14-6e7a484e552b" providerId="ADAL" clId="{2AA2F439-9475-4652-BB78-BE638E45B6FD}" dt="2022-02-14T18:40:54.438" v="13788" actId="478"/>
          <ac:picMkLst>
            <pc:docMk/>
            <pc:sldMk cId="1004344194" sldId="877"/>
            <ac:picMk id="131" creationId="{CC03F5B4-CC36-4CAC-9B73-DB689D4EC6A3}"/>
          </ac:picMkLst>
        </pc:picChg>
        <pc:picChg chg="del">
          <ac:chgData name="Pomeranz, Justin" userId="11bf0c07-d0d3-4ab3-9c14-6e7a484e552b" providerId="ADAL" clId="{2AA2F439-9475-4652-BB78-BE638E45B6FD}" dt="2022-02-14T18:40:54.438" v="13788" actId="478"/>
          <ac:picMkLst>
            <pc:docMk/>
            <pc:sldMk cId="1004344194" sldId="877"/>
            <ac:picMk id="132" creationId="{91C52DD5-9BFF-4846-B4B5-11A5B7242F64}"/>
          </ac:picMkLst>
        </pc:picChg>
        <pc:picChg chg="del">
          <ac:chgData name="Pomeranz, Justin" userId="11bf0c07-d0d3-4ab3-9c14-6e7a484e552b" providerId="ADAL" clId="{2AA2F439-9475-4652-BB78-BE638E45B6FD}" dt="2022-02-14T18:40:54.438" v="13788" actId="478"/>
          <ac:picMkLst>
            <pc:docMk/>
            <pc:sldMk cId="1004344194" sldId="877"/>
            <ac:picMk id="133" creationId="{CE5C666B-C949-4772-9B23-06F11B5A4F7E}"/>
          </ac:picMkLst>
        </pc:picChg>
        <pc:picChg chg="del">
          <ac:chgData name="Pomeranz, Justin" userId="11bf0c07-d0d3-4ab3-9c14-6e7a484e552b" providerId="ADAL" clId="{2AA2F439-9475-4652-BB78-BE638E45B6FD}" dt="2022-02-14T18:40:56.373" v="13789" actId="478"/>
          <ac:picMkLst>
            <pc:docMk/>
            <pc:sldMk cId="1004344194" sldId="877"/>
            <ac:picMk id="134" creationId="{0A4BFEB7-FFED-45FB-B3DA-FE62BAE651E7}"/>
          </ac:picMkLst>
        </pc:picChg>
        <pc:picChg chg="del">
          <ac:chgData name="Pomeranz, Justin" userId="11bf0c07-d0d3-4ab3-9c14-6e7a484e552b" providerId="ADAL" clId="{2AA2F439-9475-4652-BB78-BE638E45B6FD}" dt="2022-02-14T18:40:56.373" v="13789" actId="478"/>
          <ac:picMkLst>
            <pc:docMk/>
            <pc:sldMk cId="1004344194" sldId="877"/>
            <ac:picMk id="135" creationId="{341F196E-70A1-4545-9BB0-0CF820B671B0}"/>
          </ac:picMkLst>
        </pc:picChg>
      </pc:sldChg>
      <pc:sldChg chg="addSp delSp modSp add mod">
        <pc:chgData name="Pomeranz, Justin" userId="11bf0c07-d0d3-4ab3-9c14-6e7a484e552b" providerId="ADAL" clId="{2AA2F439-9475-4652-BB78-BE638E45B6FD}" dt="2022-02-19T22:37:32.579" v="26111"/>
        <pc:sldMkLst>
          <pc:docMk/>
          <pc:sldMk cId="1854502299" sldId="878"/>
        </pc:sldMkLst>
        <pc:spChg chg="add mod">
          <ac:chgData name="Pomeranz, Justin" userId="11bf0c07-d0d3-4ab3-9c14-6e7a484e552b" providerId="ADAL" clId="{2AA2F439-9475-4652-BB78-BE638E45B6FD}" dt="2022-02-14T18:41:21.796" v="13805"/>
          <ac:spMkLst>
            <pc:docMk/>
            <pc:sldMk cId="1854502299" sldId="878"/>
            <ac:spMk id="30" creationId="{44973AE8-EB3B-4543-BB53-AEB6F37E6F9B}"/>
          </ac:spMkLst>
        </pc:spChg>
        <pc:spChg chg="add mod">
          <ac:chgData name="Pomeranz, Justin" userId="11bf0c07-d0d3-4ab3-9c14-6e7a484e552b" providerId="ADAL" clId="{2AA2F439-9475-4652-BB78-BE638E45B6FD}" dt="2022-02-19T18:55:50.453" v="23946" actId="1076"/>
          <ac:spMkLst>
            <pc:docMk/>
            <pc:sldMk cId="1854502299" sldId="878"/>
            <ac:spMk id="44" creationId="{C6E86761-AA52-4274-91D6-EB9EE7FA315D}"/>
          </ac:spMkLst>
        </pc:spChg>
        <pc:spChg chg="add del mod">
          <ac:chgData name="Pomeranz, Justin" userId="11bf0c07-d0d3-4ab3-9c14-6e7a484e552b" providerId="ADAL" clId="{2AA2F439-9475-4652-BB78-BE638E45B6FD}" dt="2022-02-19T22:37:28.300" v="26107" actId="478"/>
          <ac:spMkLst>
            <pc:docMk/>
            <pc:sldMk cId="1854502299" sldId="878"/>
            <ac:spMk id="45" creationId="{836BCAC2-A07E-49FA-8E3C-A62C50193DBC}"/>
          </ac:spMkLst>
        </pc:spChg>
        <pc:spChg chg="add del mod">
          <ac:chgData name="Pomeranz, Justin" userId="11bf0c07-d0d3-4ab3-9c14-6e7a484e552b" providerId="ADAL" clId="{2AA2F439-9475-4652-BB78-BE638E45B6FD}" dt="2022-02-19T22:37:31.717" v="26110" actId="478"/>
          <ac:spMkLst>
            <pc:docMk/>
            <pc:sldMk cId="1854502299" sldId="878"/>
            <ac:spMk id="46" creationId="{4B031E97-0625-454C-BA0E-18C5C6705692}"/>
          </ac:spMkLst>
        </pc:spChg>
        <pc:spChg chg="add mod">
          <ac:chgData name="Pomeranz, Justin" userId="11bf0c07-d0d3-4ab3-9c14-6e7a484e552b" providerId="ADAL" clId="{2AA2F439-9475-4652-BB78-BE638E45B6FD}" dt="2022-02-19T22:37:32.579" v="26111"/>
          <ac:spMkLst>
            <pc:docMk/>
            <pc:sldMk cId="1854502299" sldId="878"/>
            <ac:spMk id="47" creationId="{8C5294B1-DEF1-412F-9A92-3C99C8B948C1}"/>
          </ac:spMkLst>
        </pc:spChg>
        <pc:spChg chg="add mod">
          <ac:chgData name="Pomeranz, Justin" userId="11bf0c07-d0d3-4ab3-9c14-6e7a484e552b" providerId="ADAL" clId="{2AA2F439-9475-4652-BB78-BE638E45B6FD}" dt="2022-02-19T22:37:32.579" v="26111"/>
          <ac:spMkLst>
            <pc:docMk/>
            <pc:sldMk cId="1854502299" sldId="878"/>
            <ac:spMk id="50" creationId="{0A7A3D3C-3E1C-40DF-A9D0-86B103BDEAD5}"/>
          </ac:spMkLst>
        </pc:spChg>
        <pc:picChg chg="add del">
          <ac:chgData name="Pomeranz, Justin" userId="11bf0c07-d0d3-4ab3-9c14-6e7a484e552b" providerId="ADAL" clId="{2AA2F439-9475-4652-BB78-BE638E45B6FD}" dt="2022-02-19T22:37:30.367" v="26109" actId="478"/>
          <ac:picMkLst>
            <pc:docMk/>
            <pc:sldMk cId="1854502299" sldId="878"/>
            <ac:picMk id="2" creationId="{DC5156C5-4D3F-46C9-A201-547B93593E04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31" creationId="{DA1949AA-33D9-4A43-8803-6B972CCC2802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32" creationId="{115B707E-55C3-4DFC-93D4-BD621E52421C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33" creationId="{1177A10E-6603-4F60-91E5-820614186F3D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34" creationId="{D87B0F79-AC0B-41E3-857C-4FE2DAE84F9A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35" creationId="{4C167C25-AA76-44FE-846C-18A1B8C2BE17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36" creationId="{F9A6CEEF-109E-4484-BFF2-D66568837567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37" creationId="{267DF9F8-767D-43D7-9187-ACC21DA830FA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38" creationId="{F90CA532-62BA-46A3-8385-41E4F0F9211E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39" creationId="{9635778F-CA79-4340-9EA6-A12A5AA54B95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40" creationId="{28AF562A-E3F8-4A42-9BBB-C52B27B07A52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42" creationId="{8025D959-DA33-4E03-800A-F0DB247F44A3}"/>
          </ac:picMkLst>
        </pc:picChg>
        <pc:picChg chg="add mod">
          <ac:chgData name="Pomeranz, Justin" userId="11bf0c07-d0d3-4ab3-9c14-6e7a484e552b" providerId="ADAL" clId="{2AA2F439-9475-4652-BB78-BE638E45B6FD}" dt="2022-02-14T18:41:21.796" v="13805"/>
          <ac:picMkLst>
            <pc:docMk/>
            <pc:sldMk cId="1854502299" sldId="878"/>
            <ac:picMk id="43" creationId="{D7B64BFA-103E-4ED7-B822-A9D19364DC03}"/>
          </ac:picMkLst>
        </pc:picChg>
        <pc:picChg chg="add del">
          <ac:chgData name="Pomeranz, Justin" userId="11bf0c07-d0d3-4ab3-9c14-6e7a484e552b" providerId="ADAL" clId="{2AA2F439-9475-4652-BB78-BE638E45B6FD}" dt="2022-02-14T18:41:20.784" v="13804" actId="478"/>
          <ac:picMkLst>
            <pc:docMk/>
            <pc:sldMk cId="1854502299" sldId="878"/>
            <ac:picMk id="128" creationId="{BB32A7D9-6F2E-403E-AEC1-E2FF6863AC69}"/>
          </ac:picMkLst>
        </pc:picChg>
        <pc:picChg chg="add del">
          <ac:chgData name="Pomeranz, Justin" userId="11bf0c07-d0d3-4ab3-9c14-6e7a484e552b" providerId="ADAL" clId="{2AA2F439-9475-4652-BB78-BE638E45B6FD}" dt="2022-02-14T18:41:20.784" v="13804" actId="478"/>
          <ac:picMkLst>
            <pc:docMk/>
            <pc:sldMk cId="1854502299" sldId="878"/>
            <ac:picMk id="130" creationId="{D706853D-AA30-41E6-80A2-ECE15E517B0D}"/>
          </ac:picMkLst>
        </pc:picChg>
        <pc:picChg chg="add del">
          <ac:chgData name="Pomeranz, Justin" userId="11bf0c07-d0d3-4ab3-9c14-6e7a484e552b" providerId="ADAL" clId="{2AA2F439-9475-4652-BB78-BE638E45B6FD}" dt="2022-02-14T18:41:20.784" v="13804" actId="478"/>
          <ac:picMkLst>
            <pc:docMk/>
            <pc:sldMk cId="1854502299" sldId="878"/>
            <ac:picMk id="131" creationId="{CC03F5B4-CC36-4CAC-9B73-DB689D4EC6A3}"/>
          </ac:picMkLst>
        </pc:picChg>
        <pc:picChg chg="add del">
          <ac:chgData name="Pomeranz, Justin" userId="11bf0c07-d0d3-4ab3-9c14-6e7a484e552b" providerId="ADAL" clId="{2AA2F439-9475-4652-BB78-BE638E45B6FD}" dt="2022-02-14T18:41:20.784" v="13804" actId="478"/>
          <ac:picMkLst>
            <pc:docMk/>
            <pc:sldMk cId="1854502299" sldId="878"/>
            <ac:picMk id="132" creationId="{91C52DD5-9BFF-4846-B4B5-11A5B7242F64}"/>
          </ac:picMkLst>
        </pc:picChg>
        <pc:picChg chg="add del">
          <ac:chgData name="Pomeranz, Justin" userId="11bf0c07-d0d3-4ab3-9c14-6e7a484e552b" providerId="ADAL" clId="{2AA2F439-9475-4652-BB78-BE638E45B6FD}" dt="2022-02-14T18:41:20.784" v="13804" actId="478"/>
          <ac:picMkLst>
            <pc:docMk/>
            <pc:sldMk cId="1854502299" sldId="878"/>
            <ac:picMk id="133" creationId="{CE5C666B-C949-4772-9B23-06F11B5A4F7E}"/>
          </ac:picMkLst>
        </pc:picChg>
        <pc:picChg chg="add del">
          <ac:chgData name="Pomeranz, Justin" userId="11bf0c07-d0d3-4ab3-9c14-6e7a484e552b" providerId="ADAL" clId="{2AA2F439-9475-4652-BB78-BE638E45B6FD}" dt="2022-02-14T18:41:20.784" v="13804" actId="478"/>
          <ac:picMkLst>
            <pc:docMk/>
            <pc:sldMk cId="1854502299" sldId="878"/>
            <ac:picMk id="134" creationId="{0A4BFEB7-FFED-45FB-B3DA-FE62BAE651E7}"/>
          </ac:picMkLst>
        </pc:picChg>
        <pc:picChg chg="add del">
          <ac:chgData name="Pomeranz, Justin" userId="11bf0c07-d0d3-4ab3-9c14-6e7a484e552b" providerId="ADAL" clId="{2AA2F439-9475-4652-BB78-BE638E45B6FD}" dt="2022-02-14T18:41:20.784" v="13804" actId="478"/>
          <ac:picMkLst>
            <pc:docMk/>
            <pc:sldMk cId="1854502299" sldId="878"/>
            <ac:picMk id="135" creationId="{341F196E-70A1-4545-9BB0-0CF820B671B0}"/>
          </ac:picMkLst>
        </pc:picChg>
        <pc:picChg chg="add del">
          <ac:chgData name="Pomeranz, Justin" userId="11bf0c07-d0d3-4ab3-9c14-6e7a484e552b" providerId="ADAL" clId="{2AA2F439-9475-4652-BB78-BE638E45B6FD}" dt="2022-02-14T18:41:17.424" v="13803" actId="478"/>
          <ac:picMkLst>
            <pc:docMk/>
            <pc:sldMk cId="1854502299" sldId="878"/>
            <ac:picMk id="137" creationId="{C344B79D-4B17-4DE8-8F33-31A0D2755A2C}"/>
          </ac:picMkLst>
        </pc:picChg>
        <pc:picChg chg="add del">
          <ac:chgData name="Pomeranz, Justin" userId="11bf0c07-d0d3-4ab3-9c14-6e7a484e552b" providerId="ADAL" clId="{2AA2F439-9475-4652-BB78-BE638E45B6FD}" dt="2022-02-14T18:41:17.424" v="13803" actId="478"/>
          <ac:picMkLst>
            <pc:docMk/>
            <pc:sldMk cId="1854502299" sldId="878"/>
            <ac:picMk id="138" creationId="{2E096FCF-A3EC-413C-A1D0-CEAD78324FE7}"/>
          </ac:picMkLst>
        </pc:picChg>
      </pc:sldChg>
      <pc:sldChg chg="addSp delSp modSp add mod modAnim">
        <pc:chgData name="Pomeranz, Justin" userId="11bf0c07-d0d3-4ab3-9c14-6e7a484e552b" providerId="ADAL" clId="{2AA2F439-9475-4652-BB78-BE638E45B6FD}" dt="2022-02-19T19:50:09.834" v="25554" actId="6549"/>
        <pc:sldMkLst>
          <pc:docMk/>
          <pc:sldMk cId="4257768669" sldId="879"/>
        </pc:sldMkLst>
        <pc:spChg chg="mod">
          <ac:chgData name="Pomeranz, Justin" userId="11bf0c07-d0d3-4ab3-9c14-6e7a484e552b" providerId="ADAL" clId="{2AA2F439-9475-4652-BB78-BE638E45B6FD}" dt="2022-02-13T18:55:08.922" v="13093" actId="113"/>
          <ac:spMkLst>
            <pc:docMk/>
            <pc:sldMk cId="4257768669" sldId="879"/>
            <ac:spMk id="2" creationId="{00000000-0000-0000-0000-000000000000}"/>
          </ac:spMkLst>
        </pc:spChg>
        <pc:spChg chg="add mod">
          <ac:chgData name="Pomeranz, Justin" userId="11bf0c07-d0d3-4ab3-9c14-6e7a484e552b" providerId="ADAL" clId="{2AA2F439-9475-4652-BB78-BE638E45B6FD}" dt="2022-02-13T18:59:44.532" v="13344" actId="403"/>
          <ac:spMkLst>
            <pc:docMk/>
            <pc:sldMk cId="4257768669" sldId="879"/>
            <ac:spMk id="26" creationId="{39BE560E-2AC8-4489-8A8A-368B81269612}"/>
          </ac:spMkLst>
        </pc:spChg>
        <pc:spChg chg="add mod">
          <ac:chgData name="Pomeranz, Justin" userId="11bf0c07-d0d3-4ab3-9c14-6e7a484e552b" providerId="ADAL" clId="{2AA2F439-9475-4652-BB78-BE638E45B6FD}" dt="2022-02-13T19:00:03.991" v="13369" actId="1076"/>
          <ac:spMkLst>
            <pc:docMk/>
            <pc:sldMk cId="4257768669" sldId="879"/>
            <ac:spMk id="27" creationId="{6770411A-F5FE-46D5-AA1D-BCD07604DA29}"/>
          </ac:spMkLst>
        </pc:spChg>
        <pc:spChg chg="del">
          <ac:chgData name="Pomeranz, Justin" userId="11bf0c07-d0d3-4ab3-9c14-6e7a484e552b" providerId="ADAL" clId="{2AA2F439-9475-4652-BB78-BE638E45B6FD}" dt="2022-02-13T18:55:19.048" v="13096" actId="478"/>
          <ac:spMkLst>
            <pc:docMk/>
            <pc:sldMk cId="4257768669" sldId="879"/>
            <ac:spMk id="89" creationId="{CA3779FD-1DC2-4867-B5F3-E24E5819826B}"/>
          </ac:spMkLst>
        </pc:spChg>
        <pc:spChg chg="del">
          <ac:chgData name="Pomeranz, Justin" userId="11bf0c07-d0d3-4ab3-9c14-6e7a484e552b" providerId="ADAL" clId="{2AA2F439-9475-4652-BB78-BE638E45B6FD}" dt="2022-02-13T18:55:20.138" v="13097" actId="478"/>
          <ac:spMkLst>
            <pc:docMk/>
            <pc:sldMk cId="4257768669" sldId="879"/>
            <ac:spMk id="90" creationId="{CB5B079D-B233-4210-888A-6EA1C924E72A}"/>
          </ac:spMkLst>
        </pc:spChg>
        <pc:spChg chg="del">
          <ac:chgData name="Pomeranz, Justin" userId="11bf0c07-d0d3-4ab3-9c14-6e7a484e552b" providerId="ADAL" clId="{2AA2F439-9475-4652-BB78-BE638E45B6FD}" dt="2022-02-13T18:55:26.970" v="13099" actId="478"/>
          <ac:spMkLst>
            <pc:docMk/>
            <pc:sldMk cId="4257768669" sldId="879"/>
            <ac:spMk id="98" creationId="{D484EC51-66DC-4275-83DF-F0830BC0CB3C}"/>
          </ac:spMkLst>
        </pc:spChg>
        <pc:spChg chg="del">
          <ac:chgData name="Pomeranz, Justin" userId="11bf0c07-d0d3-4ab3-9c14-6e7a484e552b" providerId="ADAL" clId="{2AA2F439-9475-4652-BB78-BE638E45B6FD}" dt="2022-02-13T18:55:21.169" v="13098" actId="478"/>
          <ac:spMkLst>
            <pc:docMk/>
            <pc:sldMk cId="4257768669" sldId="879"/>
            <ac:spMk id="99" creationId="{40E147E3-867C-413C-AD64-82623AE2D1AA}"/>
          </ac:spMkLst>
        </pc:spChg>
        <pc:spChg chg="mod">
          <ac:chgData name="Pomeranz, Justin" userId="11bf0c07-d0d3-4ab3-9c14-6e7a484e552b" providerId="ADAL" clId="{2AA2F439-9475-4652-BB78-BE638E45B6FD}" dt="2022-02-13T18:58:12.047" v="13221" actId="164"/>
          <ac:spMkLst>
            <pc:docMk/>
            <pc:sldMk cId="4257768669" sldId="879"/>
            <ac:spMk id="102" creationId="{E1C28A26-F9CE-4E06-A12E-811FCEE87E7C}"/>
          </ac:spMkLst>
        </pc:spChg>
        <pc:spChg chg="mod">
          <ac:chgData name="Pomeranz, Justin" userId="11bf0c07-d0d3-4ab3-9c14-6e7a484e552b" providerId="ADAL" clId="{2AA2F439-9475-4652-BB78-BE638E45B6FD}" dt="2022-02-13T18:58:12.047" v="13221" actId="164"/>
          <ac:spMkLst>
            <pc:docMk/>
            <pc:sldMk cId="4257768669" sldId="879"/>
            <ac:spMk id="103" creationId="{2E757205-33D2-47A3-98C2-40CE2CAEFC1A}"/>
          </ac:spMkLst>
        </pc:spChg>
        <pc:spChg chg="del">
          <ac:chgData name="Pomeranz, Justin" userId="11bf0c07-d0d3-4ab3-9c14-6e7a484e552b" providerId="ADAL" clId="{2AA2F439-9475-4652-BB78-BE638E45B6FD}" dt="2022-02-13T18:55:16.433" v="13094" actId="478"/>
          <ac:spMkLst>
            <pc:docMk/>
            <pc:sldMk cId="4257768669" sldId="879"/>
            <ac:spMk id="104" creationId="{965DC50B-1137-4715-B611-FFF3CC2B12D0}"/>
          </ac:spMkLst>
        </pc:spChg>
        <pc:spChg chg="mod">
          <ac:chgData name="Pomeranz, Justin" userId="11bf0c07-d0d3-4ab3-9c14-6e7a484e552b" providerId="ADAL" clId="{2AA2F439-9475-4652-BB78-BE638E45B6FD}" dt="2022-02-19T19:50:09.834" v="25554" actId="6549"/>
          <ac:spMkLst>
            <pc:docMk/>
            <pc:sldMk cId="4257768669" sldId="879"/>
            <ac:spMk id="105" creationId="{AA6E808F-BF76-41AA-8CF4-5F282D6F2279}"/>
          </ac:spMkLst>
        </pc:spChg>
        <pc:spChg chg="mod">
          <ac:chgData name="Pomeranz, Justin" userId="11bf0c07-d0d3-4ab3-9c14-6e7a484e552b" providerId="ADAL" clId="{2AA2F439-9475-4652-BB78-BE638E45B6FD}" dt="2022-02-13T18:59:00.159" v="13319" actId="14100"/>
          <ac:spMkLst>
            <pc:docMk/>
            <pc:sldMk cId="4257768669" sldId="879"/>
            <ac:spMk id="115" creationId="{6CE4E788-C315-4ABC-B2C1-086C4DB13EAE}"/>
          </ac:spMkLst>
        </pc:spChg>
        <pc:spChg chg="mod">
          <ac:chgData name="Pomeranz, Justin" userId="11bf0c07-d0d3-4ab3-9c14-6e7a484e552b" providerId="ADAL" clId="{2AA2F439-9475-4652-BB78-BE638E45B6FD}" dt="2022-02-13T18:59:05.426" v="13320" actId="14100"/>
          <ac:spMkLst>
            <pc:docMk/>
            <pc:sldMk cId="4257768669" sldId="879"/>
            <ac:spMk id="116" creationId="{E12BA65A-8DB1-4A55-B94C-4F0B7649E4F2}"/>
          </ac:spMkLst>
        </pc:spChg>
        <pc:grpChg chg="add mod">
          <ac:chgData name="Pomeranz, Justin" userId="11bf0c07-d0d3-4ab3-9c14-6e7a484e552b" providerId="ADAL" clId="{2AA2F439-9475-4652-BB78-BE638E45B6FD}" dt="2022-02-13T18:59:09.503" v="13336" actId="1038"/>
          <ac:grpSpMkLst>
            <pc:docMk/>
            <pc:sldMk cId="4257768669" sldId="879"/>
            <ac:grpSpMk id="3" creationId="{05EFBBF6-A7C4-4E4F-A192-422F488AE539}"/>
          </ac:grpSpMkLst>
        </pc:grpChg>
        <pc:picChg chg="del">
          <ac:chgData name="Pomeranz, Justin" userId="11bf0c07-d0d3-4ab3-9c14-6e7a484e552b" providerId="ADAL" clId="{2AA2F439-9475-4652-BB78-BE638E45B6FD}" dt="2022-02-13T18:55:17.440" v="13095" actId="478"/>
          <ac:picMkLst>
            <pc:docMk/>
            <pc:sldMk cId="4257768669" sldId="879"/>
            <ac:picMk id="54" creationId="{E3206FF0-D001-4D9E-AFC7-820288DF314D}"/>
          </ac:picMkLst>
        </pc:picChg>
        <pc:picChg chg="del">
          <ac:chgData name="Pomeranz, Justin" userId="11bf0c07-d0d3-4ab3-9c14-6e7a484e552b" providerId="ADAL" clId="{2AA2F439-9475-4652-BB78-BE638E45B6FD}" dt="2022-02-13T18:55:16.433" v="13094" actId="478"/>
          <ac:picMkLst>
            <pc:docMk/>
            <pc:sldMk cId="4257768669" sldId="879"/>
            <ac:picMk id="95" creationId="{71037073-9449-4998-9E12-767E0981437E}"/>
          </ac:picMkLst>
        </pc:picChg>
        <pc:picChg chg="del">
          <ac:chgData name="Pomeranz, Justin" userId="11bf0c07-d0d3-4ab3-9c14-6e7a484e552b" providerId="ADAL" clId="{2AA2F439-9475-4652-BB78-BE638E45B6FD}" dt="2022-02-13T18:55:16.433" v="13094" actId="478"/>
          <ac:picMkLst>
            <pc:docMk/>
            <pc:sldMk cId="4257768669" sldId="879"/>
            <ac:picMk id="96" creationId="{7EA7FFD1-25B3-4D77-B120-BF5018E6E0E9}"/>
          </ac:picMkLst>
        </pc:picChg>
        <pc:picChg chg="del">
          <ac:chgData name="Pomeranz, Justin" userId="11bf0c07-d0d3-4ab3-9c14-6e7a484e552b" providerId="ADAL" clId="{2AA2F439-9475-4652-BB78-BE638E45B6FD}" dt="2022-02-13T18:55:16.433" v="13094" actId="478"/>
          <ac:picMkLst>
            <pc:docMk/>
            <pc:sldMk cId="4257768669" sldId="879"/>
            <ac:picMk id="97" creationId="{A603BA99-AE9D-4D0B-826B-A417CB574F32}"/>
          </ac:picMkLst>
        </pc:picChg>
        <pc:cxnChg chg="mod">
          <ac:chgData name="Pomeranz, Justin" userId="11bf0c07-d0d3-4ab3-9c14-6e7a484e552b" providerId="ADAL" clId="{2AA2F439-9475-4652-BB78-BE638E45B6FD}" dt="2022-02-13T18:58:12.047" v="13221" actId="164"/>
          <ac:cxnSpMkLst>
            <pc:docMk/>
            <pc:sldMk cId="4257768669" sldId="879"/>
            <ac:cxnSpMk id="15" creationId="{C99E9F71-40C0-41F7-8A24-FE3B0709D760}"/>
          </ac:cxnSpMkLst>
        </pc:cxnChg>
        <pc:cxnChg chg="del">
          <ac:chgData name="Pomeranz, Justin" userId="11bf0c07-d0d3-4ab3-9c14-6e7a484e552b" providerId="ADAL" clId="{2AA2F439-9475-4652-BB78-BE638E45B6FD}" dt="2022-02-13T18:55:16.433" v="13094" actId="478"/>
          <ac:cxnSpMkLst>
            <pc:docMk/>
            <pc:sldMk cId="4257768669" sldId="879"/>
            <ac:cxnSpMk id="87" creationId="{F233E46D-3FC2-4314-9E20-CCA14773F6AC}"/>
          </ac:cxnSpMkLst>
        </pc:cxnChg>
        <pc:cxnChg chg="del">
          <ac:chgData name="Pomeranz, Justin" userId="11bf0c07-d0d3-4ab3-9c14-6e7a484e552b" providerId="ADAL" clId="{2AA2F439-9475-4652-BB78-BE638E45B6FD}" dt="2022-02-13T18:55:16.433" v="13094" actId="478"/>
          <ac:cxnSpMkLst>
            <pc:docMk/>
            <pc:sldMk cId="4257768669" sldId="879"/>
            <ac:cxnSpMk id="88" creationId="{7CB093D3-33DB-4C89-8063-0C9F696FA9E3}"/>
          </ac:cxnSpMkLst>
        </pc:cxnChg>
        <pc:cxnChg chg="mod">
          <ac:chgData name="Pomeranz, Justin" userId="11bf0c07-d0d3-4ab3-9c14-6e7a484e552b" providerId="ADAL" clId="{2AA2F439-9475-4652-BB78-BE638E45B6FD}" dt="2022-02-13T18:58:12.047" v="13221" actId="164"/>
          <ac:cxnSpMkLst>
            <pc:docMk/>
            <pc:sldMk cId="4257768669" sldId="879"/>
            <ac:cxnSpMk id="100" creationId="{0A9DB28B-45DE-494D-8F13-95D5400B0238}"/>
          </ac:cxnSpMkLst>
        </pc:cxnChg>
        <pc:cxnChg chg="mod">
          <ac:chgData name="Pomeranz, Justin" userId="11bf0c07-d0d3-4ab3-9c14-6e7a484e552b" providerId="ADAL" clId="{2AA2F439-9475-4652-BB78-BE638E45B6FD}" dt="2022-02-13T18:58:12.047" v="13221" actId="164"/>
          <ac:cxnSpMkLst>
            <pc:docMk/>
            <pc:sldMk cId="4257768669" sldId="879"/>
            <ac:cxnSpMk id="101" creationId="{C210BAED-A018-47DA-8B0F-8726724CC6C0}"/>
          </ac:cxnSpMkLst>
        </pc:cxnChg>
        <pc:cxnChg chg="mod">
          <ac:chgData name="Pomeranz, Justin" userId="11bf0c07-d0d3-4ab3-9c14-6e7a484e552b" providerId="ADAL" clId="{2AA2F439-9475-4652-BB78-BE638E45B6FD}" dt="2022-02-13T18:58:12.047" v="13221" actId="164"/>
          <ac:cxnSpMkLst>
            <pc:docMk/>
            <pc:sldMk cId="4257768669" sldId="879"/>
            <ac:cxnSpMk id="106" creationId="{EAC2BF16-B374-414A-B849-B06A26557A7D}"/>
          </ac:cxnSpMkLst>
        </pc:cxnChg>
        <pc:cxnChg chg="mod">
          <ac:chgData name="Pomeranz, Justin" userId="11bf0c07-d0d3-4ab3-9c14-6e7a484e552b" providerId="ADAL" clId="{2AA2F439-9475-4652-BB78-BE638E45B6FD}" dt="2022-02-13T18:58:12.047" v="13221" actId="164"/>
          <ac:cxnSpMkLst>
            <pc:docMk/>
            <pc:sldMk cId="4257768669" sldId="879"/>
            <ac:cxnSpMk id="107" creationId="{EF2FDA3D-AB75-4A83-9EDA-F1CB149A7C82}"/>
          </ac:cxnSpMkLst>
        </pc:cxnChg>
        <pc:cxnChg chg="mod">
          <ac:chgData name="Pomeranz, Justin" userId="11bf0c07-d0d3-4ab3-9c14-6e7a484e552b" providerId="ADAL" clId="{2AA2F439-9475-4652-BB78-BE638E45B6FD}" dt="2022-02-13T18:58:12.047" v="13221" actId="164"/>
          <ac:cxnSpMkLst>
            <pc:docMk/>
            <pc:sldMk cId="4257768669" sldId="879"/>
            <ac:cxnSpMk id="108" creationId="{46CFC9B6-CBEE-4976-BA7E-9B48349E989F}"/>
          </ac:cxnSpMkLst>
        </pc:cxnChg>
      </pc:sldChg>
      <pc:sldChg chg="delSp modSp add del mod">
        <pc:chgData name="Pomeranz, Justin" userId="11bf0c07-d0d3-4ab3-9c14-6e7a484e552b" providerId="ADAL" clId="{2AA2F439-9475-4652-BB78-BE638E45B6FD}" dt="2022-02-14T19:02:18.875" v="13979" actId="47"/>
        <pc:sldMkLst>
          <pc:docMk/>
          <pc:sldMk cId="1959169294" sldId="880"/>
        </pc:sldMkLst>
        <pc:spChg chg="mod">
          <ac:chgData name="Pomeranz, Justin" userId="11bf0c07-d0d3-4ab3-9c14-6e7a484e552b" providerId="ADAL" clId="{2AA2F439-9475-4652-BB78-BE638E45B6FD}" dt="2022-02-14T19:00:05.200" v="13869" actId="20577"/>
          <ac:spMkLst>
            <pc:docMk/>
            <pc:sldMk cId="1959169294" sldId="880"/>
            <ac:spMk id="2" creationId="{00000000-0000-0000-0000-000000000000}"/>
          </ac:spMkLst>
        </pc:spChg>
        <pc:spChg chg="del">
          <ac:chgData name="Pomeranz, Justin" userId="11bf0c07-d0d3-4ab3-9c14-6e7a484e552b" providerId="ADAL" clId="{2AA2F439-9475-4652-BB78-BE638E45B6FD}" dt="2022-02-13T19:02:22.305" v="13411" actId="478"/>
          <ac:spMkLst>
            <pc:docMk/>
            <pc:sldMk cId="1959169294" sldId="880"/>
            <ac:spMk id="12" creationId="{6EF417B5-FDEF-4E8C-B59A-33D867A5E225}"/>
          </ac:spMkLst>
        </pc:spChg>
        <pc:spChg chg="del">
          <ac:chgData name="Pomeranz, Justin" userId="11bf0c07-d0d3-4ab3-9c14-6e7a484e552b" providerId="ADAL" clId="{2AA2F439-9475-4652-BB78-BE638E45B6FD}" dt="2022-02-13T19:02:20.800" v="13410" actId="478"/>
          <ac:spMkLst>
            <pc:docMk/>
            <pc:sldMk cId="1959169294" sldId="880"/>
            <ac:spMk id="45" creationId="{847ED38F-2A39-419C-BB06-B93AC83EF4A8}"/>
          </ac:spMkLst>
        </pc:spChg>
        <pc:grpChg chg="del">
          <ac:chgData name="Pomeranz, Justin" userId="11bf0c07-d0d3-4ab3-9c14-6e7a484e552b" providerId="ADAL" clId="{2AA2F439-9475-4652-BB78-BE638E45B6FD}" dt="2022-02-13T19:02:23.080" v="13412" actId="478"/>
          <ac:grpSpMkLst>
            <pc:docMk/>
            <pc:sldMk cId="1959169294" sldId="880"/>
            <ac:grpSpMk id="49" creationId="{D9ED8481-ACB2-4A48-9119-13F1C49A55F4}"/>
          </ac:grpSpMkLst>
        </pc:grpChg>
      </pc:sldChg>
      <pc:sldChg chg="addSp delSp modSp add mod">
        <pc:chgData name="Pomeranz, Justin" userId="11bf0c07-d0d3-4ab3-9c14-6e7a484e552b" providerId="ADAL" clId="{2AA2F439-9475-4652-BB78-BE638E45B6FD}" dt="2022-02-14T19:11:01.391" v="14752" actId="20577"/>
        <pc:sldMkLst>
          <pc:docMk/>
          <pc:sldMk cId="3189730162" sldId="881"/>
        </pc:sldMkLst>
        <pc:spChg chg="mod">
          <ac:chgData name="Pomeranz, Justin" userId="11bf0c07-d0d3-4ab3-9c14-6e7a484e552b" providerId="ADAL" clId="{2AA2F439-9475-4652-BB78-BE638E45B6FD}" dt="2022-02-14T19:00:11.734" v="13872" actId="20577"/>
          <ac:spMkLst>
            <pc:docMk/>
            <pc:sldMk cId="3189730162" sldId="881"/>
            <ac:spMk id="2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2-14T19:04:43.189" v="14086" actId="1035"/>
          <ac:spMkLst>
            <pc:docMk/>
            <pc:sldMk cId="3189730162" sldId="881"/>
            <ac:spMk id="12" creationId="{6EF417B5-FDEF-4E8C-B59A-33D867A5E225}"/>
          </ac:spMkLst>
        </pc:spChg>
        <pc:spChg chg="del">
          <ac:chgData name="Pomeranz, Justin" userId="11bf0c07-d0d3-4ab3-9c14-6e7a484e552b" providerId="ADAL" clId="{2AA2F439-9475-4652-BB78-BE638E45B6FD}" dt="2022-02-13T19:04:24.378" v="13429" actId="478"/>
          <ac:spMkLst>
            <pc:docMk/>
            <pc:sldMk cId="3189730162" sldId="881"/>
            <ac:spMk id="38" creationId="{61048920-6EB0-44E5-86F5-8159F9429B5C}"/>
          </ac:spMkLst>
        </pc:spChg>
        <pc:spChg chg="mod">
          <ac:chgData name="Pomeranz, Justin" userId="11bf0c07-d0d3-4ab3-9c14-6e7a484e552b" providerId="ADAL" clId="{2AA2F439-9475-4652-BB78-BE638E45B6FD}" dt="2022-02-13T19:03:25.581" v="13418" actId="208"/>
          <ac:spMkLst>
            <pc:docMk/>
            <pc:sldMk cId="3189730162" sldId="881"/>
            <ac:spMk id="41" creationId="{FBD7D36A-4749-488E-8579-367A6F5702B2}"/>
          </ac:spMkLst>
        </pc:spChg>
        <pc:spChg chg="add mod">
          <ac:chgData name="Pomeranz, Justin" userId="11bf0c07-d0d3-4ab3-9c14-6e7a484e552b" providerId="ADAL" clId="{2AA2F439-9475-4652-BB78-BE638E45B6FD}" dt="2022-02-14T19:04:43.189" v="14086" actId="1035"/>
          <ac:spMkLst>
            <pc:docMk/>
            <pc:sldMk cId="3189730162" sldId="881"/>
            <ac:spMk id="43" creationId="{40A29899-7DC4-48AC-8CBE-34E9681AB661}"/>
          </ac:spMkLst>
        </pc:spChg>
        <pc:spChg chg="mod">
          <ac:chgData name="Pomeranz, Justin" userId="11bf0c07-d0d3-4ab3-9c14-6e7a484e552b" providerId="ADAL" clId="{2AA2F439-9475-4652-BB78-BE638E45B6FD}" dt="2022-02-14T19:04:43.189" v="14086" actId="1035"/>
          <ac:spMkLst>
            <pc:docMk/>
            <pc:sldMk cId="3189730162" sldId="881"/>
            <ac:spMk id="45" creationId="{847ED38F-2A39-419C-BB06-B93AC83EF4A8}"/>
          </ac:spMkLst>
        </pc:spChg>
        <pc:spChg chg="mod">
          <ac:chgData name="Pomeranz, Justin" userId="11bf0c07-d0d3-4ab3-9c14-6e7a484e552b" providerId="ADAL" clId="{2AA2F439-9475-4652-BB78-BE638E45B6FD}" dt="2022-02-14T19:11:01.391" v="14752" actId="20577"/>
          <ac:spMkLst>
            <pc:docMk/>
            <pc:sldMk cId="3189730162" sldId="881"/>
            <ac:spMk id="98" creationId="{D484EC51-66DC-4275-83DF-F0830BC0CB3C}"/>
          </ac:spMkLst>
        </pc:spChg>
        <pc:grpChg chg="mod">
          <ac:chgData name="Pomeranz, Justin" userId="11bf0c07-d0d3-4ab3-9c14-6e7a484e552b" providerId="ADAL" clId="{2AA2F439-9475-4652-BB78-BE638E45B6FD}" dt="2022-02-14T19:04:43.189" v="14086" actId="1035"/>
          <ac:grpSpMkLst>
            <pc:docMk/>
            <pc:sldMk cId="3189730162" sldId="881"/>
            <ac:grpSpMk id="44" creationId="{5C74A8ED-3215-45EE-B52E-FB8F540DC2CF}"/>
          </ac:grpSpMkLst>
        </pc:grpChg>
        <pc:grpChg chg="mod">
          <ac:chgData name="Pomeranz, Justin" userId="11bf0c07-d0d3-4ab3-9c14-6e7a484e552b" providerId="ADAL" clId="{2AA2F439-9475-4652-BB78-BE638E45B6FD}" dt="2022-02-14T19:04:43.189" v="14086" actId="1035"/>
          <ac:grpSpMkLst>
            <pc:docMk/>
            <pc:sldMk cId="3189730162" sldId="881"/>
            <ac:grpSpMk id="49" creationId="{D9ED8481-ACB2-4A48-9119-13F1C49A55F4}"/>
          </ac:grpSpMkLst>
        </pc:grpChg>
        <pc:cxnChg chg="ord">
          <ac:chgData name="Pomeranz, Justin" userId="11bf0c07-d0d3-4ab3-9c14-6e7a484e552b" providerId="ADAL" clId="{2AA2F439-9475-4652-BB78-BE638E45B6FD}" dt="2022-02-13T19:02:43.957" v="13415" actId="167"/>
          <ac:cxnSpMkLst>
            <pc:docMk/>
            <pc:sldMk cId="3189730162" sldId="881"/>
            <ac:cxnSpMk id="34" creationId="{435C1190-D936-48DB-8C25-68E3D4A64EB9}"/>
          </ac:cxnSpMkLst>
        </pc:cxnChg>
        <pc:cxnChg chg="add mod ord">
          <ac:chgData name="Pomeranz, Justin" userId="11bf0c07-d0d3-4ab3-9c14-6e7a484e552b" providerId="ADAL" clId="{2AA2F439-9475-4652-BB78-BE638E45B6FD}" dt="2022-02-14T19:04:43.189" v="14086" actId="1035"/>
          <ac:cxnSpMkLst>
            <pc:docMk/>
            <pc:sldMk cId="3189730162" sldId="881"/>
            <ac:cxnSpMk id="39" creationId="{C7EF0BED-5B55-4A54-953B-07B946BCDF06}"/>
          </ac:cxnSpMkLst>
        </pc:cxnChg>
        <pc:cxnChg chg="del mod ord">
          <ac:chgData name="Pomeranz, Justin" userId="11bf0c07-d0d3-4ab3-9c14-6e7a484e552b" providerId="ADAL" clId="{2AA2F439-9475-4652-BB78-BE638E45B6FD}" dt="2022-02-13T19:04:07.345" v="13424" actId="478"/>
          <ac:cxnSpMkLst>
            <pc:docMk/>
            <pc:sldMk cId="3189730162" sldId="881"/>
            <ac:cxnSpMk id="40" creationId="{07564EEB-364B-4C62-BC42-4A30CF6E0FBF}"/>
          </ac:cxnSpMkLst>
        </pc:cxnChg>
        <pc:cxnChg chg="mod ord">
          <ac:chgData name="Pomeranz, Justin" userId="11bf0c07-d0d3-4ab3-9c14-6e7a484e552b" providerId="ADAL" clId="{2AA2F439-9475-4652-BB78-BE638E45B6FD}" dt="2022-02-13T19:03:29.776" v="13419" actId="208"/>
          <ac:cxnSpMkLst>
            <pc:docMk/>
            <pc:sldMk cId="3189730162" sldId="881"/>
            <ac:cxnSpMk id="42" creationId="{498B7C03-D2FA-4D19-B4AC-1BC3CFAD9414}"/>
          </ac:cxnSpMkLst>
        </pc:cxnChg>
      </pc:sldChg>
      <pc:sldChg chg="addSp delSp modSp add mod">
        <pc:chgData name="Pomeranz, Justin" userId="11bf0c07-d0d3-4ab3-9c14-6e7a484e552b" providerId="ADAL" clId="{2AA2F439-9475-4652-BB78-BE638E45B6FD}" dt="2022-02-19T19:50:57.205" v="25561"/>
        <pc:sldMkLst>
          <pc:docMk/>
          <pc:sldMk cId="1792439172" sldId="882"/>
        </pc:sldMkLst>
        <pc:spChg chg="del">
          <ac:chgData name="Pomeranz, Justin" userId="11bf0c07-d0d3-4ab3-9c14-6e7a484e552b" providerId="ADAL" clId="{2AA2F439-9475-4652-BB78-BE638E45B6FD}" dt="2022-02-19T19:50:55.208" v="25559" actId="478"/>
          <ac:spMkLst>
            <pc:docMk/>
            <pc:sldMk cId="1792439172" sldId="882"/>
            <ac:spMk id="2" creationId="{00000000-0000-0000-0000-000000000000}"/>
          </ac:spMkLst>
        </pc:spChg>
        <pc:spChg chg="add del mod">
          <ac:chgData name="Pomeranz, Justin" userId="11bf0c07-d0d3-4ab3-9c14-6e7a484e552b" providerId="ADAL" clId="{2AA2F439-9475-4652-BB78-BE638E45B6FD}" dt="2022-02-19T19:50:56.397" v="25560" actId="478"/>
          <ac:spMkLst>
            <pc:docMk/>
            <pc:sldMk cId="1792439172" sldId="882"/>
            <ac:spMk id="5" creationId="{134F4AF2-0351-430A-BD1B-639FD1F6E37F}"/>
          </ac:spMkLst>
        </pc:spChg>
        <pc:spChg chg="add mod">
          <ac:chgData name="Pomeranz, Justin" userId="11bf0c07-d0d3-4ab3-9c14-6e7a484e552b" providerId="ADAL" clId="{2AA2F439-9475-4652-BB78-BE638E45B6FD}" dt="2022-02-19T19:50:57.205" v="25561"/>
          <ac:spMkLst>
            <pc:docMk/>
            <pc:sldMk cId="1792439172" sldId="882"/>
            <ac:spMk id="7" creationId="{A7B6E4EC-D9C2-4479-8E53-4D8E5F79DDBA}"/>
          </ac:spMkLst>
        </pc:spChg>
        <pc:spChg chg="del">
          <ac:chgData name="Pomeranz, Justin" userId="11bf0c07-d0d3-4ab3-9c14-6e7a484e552b" providerId="ADAL" clId="{2AA2F439-9475-4652-BB78-BE638E45B6FD}" dt="2022-02-14T18:56:24.116" v="13847" actId="478"/>
          <ac:spMkLst>
            <pc:docMk/>
            <pc:sldMk cId="1792439172" sldId="882"/>
            <ac:spMk id="8" creationId="{36B8E668-3F99-4787-A853-6C05C248C6FA}"/>
          </ac:spMkLst>
        </pc:spChg>
        <pc:picChg chg="mod">
          <ac:chgData name="Pomeranz, Justin" userId="11bf0c07-d0d3-4ab3-9c14-6e7a484e552b" providerId="ADAL" clId="{2AA2F439-9475-4652-BB78-BE638E45B6FD}" dt="2022-02-14T18:57:07.638" v="13854" actId="208"/>
          <ac:picMkLst>
            <pc:docMk/>
            <pc:sldMk cId="1792439172" sldId="882"/>
            <ac:picMk id="4" creationId="{E2C7CCE5-C7BD-4822-A4B9-FB010867221C}"/>
          </ac:picMkLst>
        </pc:picChg>
        <pc:cxnChg chg="add del mod">
          <ac:chgData name="Pomeranz, Justin" userId="11bf0c07-d0d3-4ab3-9c14-6e7a484e552b" providerId="ADAL" clId="{2AA2F439-9475-4652-BB78-BE638E45B6FD}" dt="2022-02-14T18:57:08.939" v="13855" actId="478"/>
          <ac:cxnSpMkLst>
            <pc:docMk/>
            <pc:sldMk cId="1792439172" sldId="882"/>
            <ac:cxnSpMk id="6" creationId="{E2EC9C33-6462-4DC8-BD59-393E28C2A3B2}"/>
          </ac:cxnSpMkLst>
        </pc:cxnChg>
      </pc:sldChg>
      <pc:sldChg chg="addSp delSp modSp add mod">
        <pc:chgData name="Pomeranz, Justin" userId="11bf0c07-d0d3-4ab3-9c14-6e7a484e552b" providerId="ADAL" clId="{2AA2F439-9475-4652-BB78-BE638E45B6FD}" dt="2022-02-18T17:27:23.462" v="16720" actId="20577"/>
        <pc:sldMkLst>
          <pc:docMk/>
          <pc:sldMk cId="1706041267" sldId="883"/>
        </pc:sldMkLst>
        <pc:spChg chg="mod">
          <ac:chgData name="Pomeranz, Justin" userId="11bf0c07-d0d3-4ab3-9c14-6e7a484e552b" providerId="ADAL" clId="{2AA2F439-9475-4652-BB78-BE638E45B6FD}" dt="2022-02-14T18:59:09.515" v="13862" actId="20577"/>
          <ac:spMkLst>
            <pc:docMk/>
            <pc:sldMk cId="1706041267" sldId="883"/>
            <ac:spMk id="2" creationId="{00000000-0000-0000-0000-000000000000}"/>
          </ac:spMkLst>
        </pc:spChg>
        <pc:spChg chg="add del">
          <ac:chgData name="Pomeranz, Justin" userId="11bf0c07-d0d3-4ab3-9c14-6e7a484e552b" providerId="ADAL" clId="{2AA2F439-9475-4652-BB78-BE638E45B6FD}" dt="2022-02-14T19:03:05.775" v="13988" actId="478"/>
          <ac:spMkLst>
            <pc:docMk/>
            <pc:sldMk cId="1706041267" sldId="883"/>
            <ac:spMk id="3" creationId="{45E01F63-312A-4CB8-BCCF-60255550D012}"/>
          </ac:spMkLst>
        </pc:spChg>
        <pc:spChg chg="add del mod">
          <ac:chgData name="Pomeranz, Justin" userId="11bf0c07-d0d3-4ab3-9c14-6e7a484e552b" providerId="ADAL" clId="{2AA2F439-9475-4652-BB78-BE638E45B6FD}" dt="2022-02-14T19:03:05.928" v="13989" actId="6549"/>
          <ac:spMkLst>
            <pc:docMk/>
            <pc:sldMk cId="1706041267" sldId="883"/>
            <ac:spMk id="27" creationId="{EC7AC3BB-E69B-4199-B452-B2E872E342D9}"/>
          </ac:spMkLst>
        </pc:spChg>
        <pc:spChg chg="add del">
          <ac:chgData name="Pomeranz, Justin" userId="11bf0c07-d0d3-4ab3-9c14-6e7a484e552b" providerId="ADAL" clId="{2AA2F439-9475-4652-BB78-BE638E45B6FD}" dt="2022-02-14T19:03:30.383" v="13995" actId="478"/>
          <ac:spMkLst>
            <pc:docMk/>
            <pc:sldMk cId="1706041267" sldId="883"/>
            <ac:spMk id="38" creationId="{61048920-6EB0-44E5-86F5-8159F9429B5C}"/>
          </ac:spMkLst>
        </pc:spChg>
        <pc:spChg chg="mod">
          <ac:chgData name="Pomeranz, Justin" userId="11bf0c07-d0d3-4ab3-9c14-6e7a484e552b" providerId="ADAL" clId="{2AA2F439-9475-4652-BB78-BE638E45B6FD}" dt="2022-02-14T19:03:49.481" v="13998" actId="207"/>
          <ac:spMkLst>
            <pc:docMk/>
            <pc:sldMk cId="1706041267" sldId="883"/>
            <ac:spMk id="39" creationId="{0B62F69A-DBAD-4347-808D-CB2D02FA3A21}"/>
          </ac:spMkLst>
        </pc:spChg>
        <pc:spChg chg="mod">
          <ac:chgData name="Pomeranz, Justin" userId="11bf0c07-d0d3-4ab3-9c14-6e7a484e552b" providerId="ADAL" clId="{2AA2F439-9475-4652-BB78-BE638E45B6FD}" dt="2022-02-14T19:03:44.299" v="13997" actId="208"/>
          <ac:spMkLst>
            <pc:docMk/>
            <pc:sldMk cId="1706041267" sldId="883"/>
            <ac:spMk id="41" creationId="{FBD7D36A-4749-488E-8579-367A6F5702B2}"/>
          </ac:spMkLst>
        </pc:spChg>
        <pc:spChg chg="mod">
          <ac:chgData name="Pomeranz, Justin" userId="11bf0c07-d0d3-4ab3-9c14-6e7a484e552b" providerId="ADAL" clId="{2AA2F439-9475-4652-BB78-BE638E45B6FD}" dt="2022-02-14T19:02:44.822" v="13981"/>
          <ac:spMkLst>
            <pc:docMk/>
            <pc:sldMk cId="1706041267" sldId="883"/>
            <ac:spMk id="51" creationId="{55EB9E21-204C-4BDB-AF4D-E428EEEDC011}"/>
          </ac:spMkLst>
        </pc:spChg>
        <pc:spChg chg="mod">
          <ac:chgData name="Pomeranz, Justin" userId="11bf0c07-d0d3-4ab3-9c14-6e7a484e552b" providerId="ADAL" clId="{2AA2F439-9475-4652-BB78-BE638E45B6FD}" dt="2022-02-14T19:02:44.822" v="13981"/>
          <ac:spMkLst>
            <pc:docMk/>
            <pc:sldMk cId="1706041267" sldId="883"/>
            <ac:spMk id="52" creationId="{8C603F06-CC29-4E43-870D-BE2AB22F0AA2}"/>
          </ac:spMkLst>
        </pc:spChg>
        <pc:spChg chg="mod">
          <ac:chgData name="Pomeranz, Justin" userId="11bf0c07-d0d3-4ab3-9c14-6e7a484e552b" providerId="ADAL" clId="{2AA2F439-9475-4652-BB78-BE638E45B6FD}" dt="2022-02-14T19:02:44.822" v="13981"/>
          <ac:spMkLst>
            <pc:docMk/>
            <pc:sldMk cId="1706041267" sldId="883"/>
            <ac:spMk id="55" creationId="{EF7CB69A-A93A-4685-A25D-514B5CACFAD7}"/>
          </ac:spMkLst>
        </pc:spChg>
        <pc:spChg chg="mod">
          <ac:chgData name="Pomeranz, Justin" userId="11bf0c07-d0d3-4ab3-9c14-6e7a484e552b" providerId="ADAL" clId="{2AA2F439-9475-4652-BB78-BE638E45B6FD}" dt="2022-02-14T19:02:44.822" v="13981"/>
          <ac:spMkLst>
            <pc:docMk/>
            <pc:sldMk cId="1706041267" sldId="883"/>
            <ac:spMk id="56" creationId="{CA38E7D2-3E75-44C7-8035-C314029F38CC}"/>
          </ac:spMkLst>
        </pc:spChg>
        <pc:spChg chg="mod">
          <ac:chgData name="Pomeranz, Justin" userId="11bf0c07-d0d3-4ab3-9c14-6e7a484e552b" providerId="ADAL" clId="{2AA2F439-9475-4652-BB78-BE638E45B6FD}" dt="2022-02-14T19:02:44.822" v="13981"/>
          <ac:spMkLst>
            <pc:docMk/>
            <pc:sldMk cId="1706041267" sldId="883"/>
            <ac:spMk id="57" creationId="{ABDCC98E-487D-43D2-85B7-145C85173681}"/>
          </ac:spMkLst>
        </pc:spChg>
        <pc:spChg chg="mod">
          <ac:chgData name="Pomeranz, Justin" userId="11bf0c07-d0d3-4ab3-9c14-6e7a484e552b" providerId="ADAL" clId="{2AA2F439-9475-4652-BB78-BE638E45B6FD}" dt="2022-02-14T19:02:44.822" v="13981"/>
          <ac:spMkLst>
            <pc:docMk/>
            <pc:sldMk cId="1706041267" sldId="883"/>
            <ac:spMk id="58" creationId="{0DE60727-A3F9-4CE6-A5AE-CB80826B1DEA}"/>
          </ac:spMkLst>
        </pc:spChg>
        <pc:spChg chg="mod">
          <ac:chgData name="Pomeranz, Justin" userId="11bf0c07-d0d3-4ab3-9c14-6e7a484e552b" providerId="ADAL" clId="{2AA2F439-9475-4652-BB78-BE638E45B6FD}" dt="2022-02-18T17:27:23.462" v="16720" actId="20577"/>
          <ac:spMkLst>
            <pc:docMk/>
            <pc:sldMk cId="1706041267" sldId="883"/>
            <ac:spMk id="98" creationId="{D484EC51-66DC-4275-83DF-F0830BC0CB3C}"/>
          </ac:spMkLst>
        </pc:spChg>
        <pc:grpChg chg="add del mod">
          <ac:chgData name="Pomeranz, Justin" userId="11bf0c07-d0d3-4ab3-9c14-6e7a484e552b" providerId="ADAL" clId="{2AA2F439-9475-4652-BB78-BE638E45B6FD}" dt="2022-02-14T19:03:06.891" v="13992"/>
          <ac:grpSpMkLst>
            <pc:docMk/>
            <pc:sldMk cId="1706041267" sldId="883"/>
            <ac:grpSpMk id="43" creationId="{31098E7F-BE86-4018-A0D4-3E7949117CA3}"/>
          </ac:grpSpMkLst>
        </pc:grpChg>
        <pc:grpChg chg="add del">
          <ac:chgData name="Pomeranz, Justin" userId="11bf0c07-d0d3-4ab3-9c14-6e7a484e552b" providerId="ADAL" clId="{2AA2F439-9475-4652-BB78-BE638E45B6FD}" dt="2022-02-14T19:03:07.360" v="13993" actId="478"/>
          <ac:grpSpMkLst>
            <pc:docMk/>
            <pc:sldMk cId="1706041267" sldId="883"/>
            <ac:grpSpMk id="49" creationId="{D9ED8481-ACB2-4A48-9119-13F1C49A55F4}"/>
          </ac:grpSpMkLst>
        </pc:grpChg>
        <pc:cxnChg chg="add del">
          <ac:chgData name="Pomeranz, Justin" userId="11bf0c07-d0d3-4ab3-9c14-6e7a484e552b" providerId="ADAL" clId="{2AA2F439-9475-4652-BB78-BE638E45B6FD}" dt="2022-02-14T19:03:06.143" v="13990" actId="478"/>
          <ac:cxnSpMkLst>
            <pc:docMk/>
            <pc:sldMk cId="1706041267" sldId="883"/>
            <ac:cxnSpMk id="28" creationId="{5473619D-AC88-49D5-A17E-EB378A4F4002}"/>
          </ac:cxnSpMkLst>
        </pc:cxnChg>
        <pc:cxnChg chg="mod">
          <ac:chgData name="Pomeranz, Justin" userId="11bf0c07-d0d3-4ab3-9c14-6e7a484e552b" providerId="ADAL" clId="{2AA2F439-9475-4652-BB78-BE638E45B6FD}" dt="2022-02-14T19:02:44.822" v="13981"/>
          <ac:cxnSpMkLst>
            <pc:docMk/>
            <pc:sldMk cId="1706041267" sldId="883"/>
            <ac:cxnSpMk id="46" creationId="{3814BA19-38F8-4602-9355-B13D6AB40012}"/>
          </ac:cxnSpMkLst>
        </pc:cxnChg>
        <pc:cxnChg chg="mod">
          <ac:chgData name="Pomeranz, Justin" userId="11bf0c07-d0d3-4ab3-9c14-6e7a484e552b" providerId="ADAL" clId="{2AA2F439-9475-4652-BB78-BE638E45B6FD}" dt="2022-02-14T19:02:44.822" v="13981"/>
          <ac:cxnSpMkLst>
            <pc:docMk/>
            <pc:sldMk cId="1706041267" sldId="883"/>
            <ac:cxnSpMk id="50" creationId="{6299D517-D669-4D17-A80A-4124189F0D8A}"/>
          </ac:cxnSpMkLst>
        </pc:cxnChg>
        <pc:cxnChg chg="mod">
          <ac:chgData name="Pomeranz, Justin" userId="11bf0c07-d0d3-4ab3-9c14-6e7a484e552b" providerId="ADAL" clId="{2AA2F439-9475-4652-BB78-BE638E45B6FD}" dt="2022-02-14T19:02:44.822" v="13981"/>
          <ac:cxnSpMkLst>
            <pc:docMk/>
            <pc:sldMk cId="1706041267" sldId="883"/>
            <ac:cxnSpMk id="53" creationId="{4D2DE305-5D33-4A95-8685-49DCF6263C78}"/>
          </ac:cxnSpMkLst>
        </pc:cxnChg>
        <pc:cxnChg chg="mod">
          <ac:chgData name="Pomeranz, Justin" userId="11bf0c07-d0d3-4ab3-9c14-6e7a484e552b" providerId="ADAL" clId="{2AA2F439-9475-4652-BB78-BE638E45B6FD}" dt="2022-02-14T19:02:44.822" v="13981"/>
          <ac:cxnSpMkLst>
            <pc:docMk/>
            <pc:sldMk cId="1706041267" sldId="883"/>
            <ac:cxnSpMk id="54" creationId="{665D5951-F69E-4FE7-8926-80D48D3B7514}"/>
          </ac:cxnSpMkLst>
        </pc:cxnChg>
        <pc:cxnChg chg="mod">
          <ac:chgData name="Pomeranz, Justin" userId="11bf0c07-d0d3-4ab3-9c14-6e7a484e552b" providerId="ADAL" clId="{2AA2F439-9475-4652-BB78-BE638E45B6FD}" dt="2022-02-14T19:02:44.822" v="13981"/>
          <ac:cxnSpMkLst>
            <pc:docMk/>
            <pc:sldMk cId="1706041267" sldId="883"/>
            <ac:cxnSpMk id="59" creationId="{6174AF6B-4CBE-4130-A190-394CF1814093}"/>
          </ac:cxnSpMkLst>
        </pc:cxnChg>
      </pc:sldChg>
      <pc:sldChg chg="addSp delSp modSp add mod modAnim">
        <pc:chgData name="Pomeranz, Justin" userId="11bf0c07-d0d3-4ab3-9c14-6e7a484e552b" providerId="ADAL" clId="{2AA2F439-9475-4652-BB78-BE638E45B6FD}" dt="2022-02-20T19:10:27.087" v="27119"/>
        <pc:sldMkLst>
          <pc:docMk/>
          <pc:sldMk cId="3520458724" sldId="884"/>
        </pc:sldMkLst>
        <pc:spChg chg="add mod">
          <ac:chgData name="Pomeranz, Justin" userId="11bf0c07-d0d3-4ab3-9c14-6e7a484e552b" providerId="ADAL" clId="{2AA2F439-9475-4652-BB78-BE638E45B6FD}" dt="2022-02-18T19:43:46.544" v="19201" actId="14100"/>
          <ac:spMkLst>
            <pc:docMk/>
            <pc:sldMk cId="3520458724" sldId="884"/>
            <ac:spMk id="8" creationId="{893F93EE-FE40-4E43-A1E3-7B0EE459D224}"/>
          </ac:spMkLst>
        </pc:spChg>
        <pc:spChg chg="add mod">
          <ac:chgData name="Pomeranz, Justin" userId="11bf0c07-d0d3-4ab3-9c14-6e7a484e552b" providerId="ADAL" clId="{2AA2F439-9475-4652-BB78-BE638E45B6FD}" dt="2022-02-18T19:44:33.431" v="19230" actId="1076"/>
          <ac:spMkLst>
            <pc:docMk/>
            <pc:sldMk cId="3520458724" sldId="884"/>
            <ac:spMk id="10" creationId="{3AC4E48E-7654-4D1A-9BCB-E9900DA47AD6}"/>
          </ac:spMkLst>
        </pc:spChg>
        <pc:spChg chg="add mod">
          <ac:chgData name="Pomeranz, Justin" userId="11bf0c07-d0d3-4ab3-9c14-6e7a484e552b" providerId="ADAL" clId="{2AA2F439-9475-4652-BB78-BE638E45B6FD}" dt="2022-02-18T19:45:08.576" v="19264" actId="1076"/>
          <ac:spMkLst>
            <pc:docMk/>
            <pc:sldMk cId="3520458724" sldId="884"/>
            <ac:spMk id="11" creationId="{20D70E8D-5C0E-4890-A74B-47EFB4B937DC}"/>
          </ac:spMkLst>
        </pc:spChg>
        <pc:spChg chg="add mod">
          <ac:chgData name="Pomeranz, Justin" userId="11bf0c07-d0d3-4ab3-9c14-6e7a484e552b" providerId="ADAL" clId="{2AA2F439-9475-4652-BB78-BE638E45B6FD}" dt="2022-02-18T19:45:19.642" v="19266" actId="1076"/>
          <ac:spMkLst>
            <pc:docMk/>
            <pc:sldMk cId="3520458724" sldId="884"/>
            <ac:spMk id="12" creationId="{DA1DE86D-20CB-486E-8399-6094EB5E4503}"/>
          </ac:spMkLst>
        </pc:spChg>
        <pc:spChg chg="add mod">
          <ac:chgData name="Pomeranz, Justin" userId="11bf0c07-d0d3-4ab3-9c14-6e7a484e552b" providerId="ADAL" clId="{2AA2F439-9475-4652-BB78-BE638E45B6FD}" dt="2022-02-20T19:09:22.469" v="27104" actId="688"/>
          <ac:spMkLst>
            <pc:docMk/>
            <pc:sldMk cId="3520458724" sldId="884"/>
            <ac:spMk id="13" creationId="{554968E1-5B5C-4EB4-A9FA-0D62675B08F1}"/>
          </ac:spMkLst>
        </pc:spChg>
        <pc:spChg chg="add mod">
          <ac:chgData name="Pomeranz, Justin" userId="11bf0c07-d0d3-4ab3-9c14-6e7a484e552b" providerId="ADAL" clId="{2AA2F439-9475-4652-BB78-BE638E45B6FD}" dt="2022-02-20T19:09:33.950" v="27107" actId="688"/>
          <ac:spMkLst>
            <pc:docMk/>
            <pc:sldMk cId="3520458724" sldId="884"/>
            <ac:spMk id="14" creationId="{F3BB2FA2-A50F-4E38-B290-1C35CB91B0FE}"/>
          </ac:spMkLst>
        </pc:spChg>
        <pc:spChg chg="add mod">
          <ac:chgData name="Pomeranz, Justin" userId="11bf0c07-d0d3-4ab3-9c14-6e7a484e552b" providerId="ADAL" clId="{2AA2F439-9475-4652-BB78-BE638E45B6FD}" dt="2022-02-20T19:09:48.346" v="27114" actId="14100"/>
          <ac:spMkLst>
            <pc:docMk/>
            <pc:sldMk cId="3520458724" sldId="884"/>
            <ac:spMk id="15" creationId="{A2DFFAC4-B654-4309-932E-3AA29CFD5BFF}"/>
          </ac:spMkLst>
        </pc:spChg>
        <pc:spChg chg="mod">
          <ac:chgData name="Pomeranz, Justin" userId="11bf0c07-d0d3-4ab3-9c14-6e7a484e552b" providerId="ADAL" clId="{2AA2F439-9475-4652-BB78-BE638E45B6FD}" dt="2022-02-18T19:43:35.952" v="19199" actId="1037"/>
          <ac:spMkLst>
            <pc:docMk/>
            <pc:sldMk cId="3520458724" sldId="884"/>
            <ac:spMk id="16" creationId="{57BE3ECF-E184-475F-84FF-0FB5F7ABF024}"/>
          </ac:spMkLst>
        </pc:spChg>
        <pc:grpChg chg="add del mod">
          <ac:chgData name="Pomeranz, Justin" userId="11bf0c07-d0d3-4ab3-9c14-6e7a484e552b" providerId="ADAL" clId="{2AA2F439-9475-4652-BB78-BE638E45B6FD}" dt="2022-02-18T19:44:04.278" v="19206" actId="165"/>
          <ac:grpSpMkLst>
            <pc:docMk/>
            <pc:sldMk cId="3520458724" sldId="884"/>
            <ac:grpSpMk id="2" creationId="{68FF4B38-1411-4F61-B75D-AEDB7C813A16}"/>
          </ac:grpSpMkLst>
        </pc:grpChg>
        <pc:picChg chg="add mod topLvl">
          <ac:chgData name="Pomeranz, Justin" userId="11bf0c07-d0d3-4ab3-9c14-6e7a484e552b" providerId="ADAL" clId="{2AA2F439-9475-4652-BB78-BE638E45B6FD}" dt="2022-02-20T19:09:55.441" v="27115" actId="1076"/>
          <ac:picMkLst>
            <pc:docMk/>
            <pc:sldMk cId="3520458724" sldId="884"/>
            <ac:picMk id="9" creationId="{E3F09691-5FC6-4F3B-AE89-53548FE94CC0}"/>
          </ac:picMkLst>
        </pc:picChg>
        <pc:picChg chg="mod topLvl">
          <ac:chgData name="Pomeranz, Justin" userId="11bf0c07-d0d3-4ab3-9c14-6e7a484e552b" providerId="ADAL" clId="{2AA2F439-9475-4652-BB78-BE638E45B6FD}" dt="2022-02-18T19:44:13.871" v="19225" actId="1035"/>
          <ac:picMkLst>
            <pc:docMk/>
            <pc:sldMk cId="3520458724" sldId="884"/>
            <ac:picMk id="41" creationId="{0BCC2580-0F18-4575-99E3-32FD98739D07}"/>
          </ac:picMkLst>
        </pc:picChg>
        <pc:picChg chg="del">
          <ac:chgData name="Pomeranz, Justin" userId="11bf0c07-d0d3-4ab3-9c14-6e7a484e552b" providerId="ADAL" clId="{2AA2F439-9475-4652-BB78-BE638E45B6FD}" dt="2022-02-15T00:41:21.578" v="14787" actId="478"/>
          <ac:picMkLst>
            <pc:docMk/>
            <pc:sldMk cId="3520458724" sldId="884"/>
            <ac:picMk id="42" creationId="{5BB5AF55-4F2E-440B-9B7E-4CCF602D4C0F}"/>
          </ac:picMkLst>
        </pc:picChg>
        <pc:picChg chg="del mod">
          <ac:chgData name="Pomeranz, Justin" userId="11bf0c07-d0d3-4ab3-9c14-6e7a484e552b" providerId="ADAL" clId="{2AA2F439-9475-4652-BB78-BE638E45B6FD}" dt="2022-02-15T00:42:47.123" v="14856" actId="478"/>
          <ac:picMkLst>
            <pc:docMk/>
            <pc:sldMk cId="3520458724" sldId="884"/>
            <ac:picMk id="45" creationId="{EA8092DB-8234-4741-8FAD-FA6EB4D7F780}"/>
          </ac:picMkLst>
        </pc:picChg>
        <pc:picChg chg="mod topLvl">
          <ac:chgData name="Pomeranz, Justin" userId="11bf0c07-d0d3-4ab3-9c14-6e7a484e552b" providerId="ADAL" clId="{2AA2F439-9475-4652-BB78-BE638E45B6FD}" dt="2022-02-20T19:09:04.146" v="27098" actId="1038"/>
          <ac:picMkLst>
            <pc:docMk/>
            <pc:sldMk cId="3520458724" sldId="884"/>
            <ac:picMk id="83" creationId="{D9A257A0-E38D-460C-876A-F30CEBF7E3BD}"/>
          </ac:picMkLst>
        </pc:picChg>
        <pc:picChg chg="del">
          <ac:chgData name="Pomeranz, Justin" userId="11bf0c07-d0d3-4ab3-9c14-6e7a484e552b" providerId="ADAL" clId="{2AA2F439-9475-4652-BB78-BE638E45B6FD}" dt="2022-02-15T00:41:24.139" v="14788" actId="478"/>
          <ac:picMkLst>
            <pc:docMk/>
            <pc:sldMk cId="3520458724" sldId="884"/>
            <ac:picMk id="85" creationId="{34FE772E-F966-4D0F-9E3D-4C5BA79D69A8}"/>
          </ac:picMkLst>
        </pc:picChg>
        <pc:picChg chg="del mod">
          <ac:chgData name="Pomeranz, Justin" userId="11bf0c07-d0d3-4ab3-9c14-6e7a484e552b" providerId="ADAL" clId="{2AA2F439-9475-4652-BB78-BE638E45B6FD}" dt="2022-02-15T00:43:59.965" v="14885" actId="478"/>
          <ac:picMkLst>
            <pc:docMk/>
            <pc:sldMk cId="3520458724" sldId="884"/>
            <ac:picMk id="93" creationId="{28262602-8AFB-45BE-9909-0F403F485977}"/>
          </ac:picMkLst>
        </pc:picChg>
      </pc:sldChg>
      <pc:sldChg chg="new del">
        <pc:chgData name="Pomeranz, Justin" userId="11bf0c07-d0d3-4ab3-9c14-6e7a484e552b" providerId="ADAL" clId="{2AA2F439-9475-4652-BB78-BE638E45B6FD}" dt="2022-02-15T00:40:40.350" v="14754" actId="47"/>
        <pc:sldMkLst>
          <pc:docMk/>
          <pc:sldMk cId="3713199907" sldId="884"/>
        </pc:sldMkLst>
      </pc:sldChg>
      <pc:sldChg chg="addSp delSp modSp add mod">
        <pc:chgData name="Pomeranz, Justin" userId="11bf0c07-d0d3-4ab3-9c14-6e7a484e552b" providerId="ADAL" clId="{2AA2F439-9475-4652-BB78-BE638E45B6FD}" dt="2022-02-20T19:15:42.950" v="27202" actId="164"/>
        <pc:sldMkLst>
          <pc:docMk/>
          <pc:sldMk cId="1225859783" sldId="885"/>
        </pc:sldMkLst>
        <pc:spChg chg="mod">
          <ac:chgData name="Pomeranz, Justin" userId="11bf0c07-d0d3-4ab3-9c14-6e7a484e552b" providerId="ADAL" clId="{2AA2F439-9475-4652-BB78-BE638E45B6FD}" dt="2022-02-15T17:11:57.353" v="15512" actId="1035"/>
          <ac:spMkLst>
            <pc:docMk/>
            <pc:sldMk cId="1225859783" sldId="885"/>
            <ac:spMk id="4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2-15T17:14:30.381" v="15709" actId="14100"/>
          <ac:spMkLst>
            <pc:docMk/>
            <pc:sldMk cId="1225859783" sldId="885"/>
            <ac:spMk id="79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5T17:14:17.513" v="15706" actId="1037"/>
          <ac:spMkLst>
            <pc:docMk/>
            <pc:sldMk cId="1225859783" sldId="885"/>
            <ac:spMk id="83" creationId="{ACAB6FF3-D6DA-423E-80DC-0C4D055C5318}"/>
          </ac:spMkLst>
        </pc:spChg>
        <pc:spChg chg="mod topLvl">
          <ac:chgData name="Pomeranz, Justin" userId="11bf0c07-d0d3-4ab3-9c14-6e7a484e552b" providerId="ADAL" clId="{2AA2F439-9475-4652-BB78-BE638E45B6FD}" dt="2022-02-15T17:14:09.738" v="15675" actId="1037"/>
          <ac:spMkLst>
            <pc:docMk/>
            <pc:sldMk cId="1225859783" sldId="885"/>
            <ac:spMk id="84" creationId="{B2A73E6B-93A4-41A4-98E3-FD42841B7231}"/>
          </ac:spMkLst>
        </pc:spChg>
        <pc:spChg chg="mod topLvl">
          <ac:chgData name="Pomeranz, Justin" userId="11bf0c07-d0d3-4ab3-9c14-6e7a484e552b" providerId="ADAL" clId="{2AA2F439-9475-4652-BB78-BE638E45B6FD}" dt="2022-02-15T17:14:14.129" v="15694" actId="1037"/>
          <ac:spMkLst>
            <pc:docMk/>
            <pc:sldMk cId="1225859783" sldId="885"/>
            <ac:spMk id="85" creationId="{566C3A81-F53A-4016-88BE-0DFDDFA4C1CB}"/>
          </ac:spMkLst>
        </pc:spChg>
        <pc:spChg chg="add mod">
          <ac:chgData name="Pomeranz, Justin" userId="11bf0c07-d0d3-4ab3-9c14-6e7a484e552b" providerId="ADAL" clId="{2AA2F439-9475-4652-BB78-BE638E45B6FD}" dt="2022-02-20T19:15:42.950" v="27202" actId="164"/>
          <ac:spMkLst>
            <pc:docMk/>
            <pc:sldMk cId="1225859783" sldId="885"/>
            <ac:spMk id="141" creationId="{C7693C98-80D4-4920-A43B-2541DC29E2E5}"/>
          </ac:spMkLst>
        </pc:spChg>
        <pc:spChg chg="add mod">
          <ac:chgData name="Pomeranz, Justin" userId="11bf0c07-d0d3-4ab3-9c14-6e7a484e552b" providerId="ADAL" clId="{2AA2F439-9475-4652-BB78-BE638E45B6FD}" dt="2022-02-20T19:15:42.950" v="27202" actId="164"/>
          <ac:spMkLst>
            <pc:docMk/>
            <pc:sldMk cId="1225859783" sldId="885"/>
            <ac:spMk id="142" creationId="{67752DD0-8D2F-4C9A-8599-3BA0E1411D52}"/>
          </ac:spMkLst>
        </pc:spChg>
        <pc:spChg chg="add mod">
          <ac:chgData name="Pomeranz, Justin" userId="11bf0c07-d0d3-4ab3-9c14-6e7a484e552b" providerId="ADAL" clId="{2AA2F439-9475-4652-BB78-BE638E45B6FD}" dt="2022-02-20T19:15:42.950" v="27202" actId="164"/>
          <ac:spMkLst>
            <pc:docMk/>
            <pc:sldMk cId="1225859783" sldId="885"/>
            <ac:spMk id="143" creationId="{DB6501C4-A13F-4E25-BA78-5C33FEBAC88A}"/>
          </ac:spMkLst>
        </pc:spChg>
        <pc:spChg chg="mod topLvl">
          <ac:chgData name="Pomeranz, Justin" userId="11bf0c07-d0d3-4ab3-9c14-6e7a484e552b" providerId="ADAL" clId="{2AA2F439-9475-4652-BB78-BE638E45B6FD}" dt="2022-02-15T17:14:14.129" v="15694" actId="1037"/>
          <ac:spMkLst>
            <pc:docMk/>
            <pc:sldMk cId="1225859783" sldId="885"/>
            <ac:spMk id="146" creationId="{3E146139-9CF8-476F-BCF4-D89F2D0C47F3}"/>
          </ac:spMkLst>
        </pc:spChg>
        <pc:spChg chg="mod topLvl">
          <ac:chgData name="Pomeranz, Justin" userId="11bf0c07-d0d3-4ab3-9c14-6e7a484e552b" providerId="ADAL" clId="{2AA2F439-9475-4652-BB78-BE638E45B6FD}" dt="2022-02-15T17:14:14.129" v="15694" actId="1037"/>
          <ac:spMkLst>
            <pc:docMk/>
            <pc:sldMk cId="1225859783" sldId="885"/>
            <ac:spMk id="147" creationId="{78770179-D50E-44A6-AD88-944DE53ABF71}"/>
          </ac:spMkLst>
        </pc:spChg>
        <pc:spChg chg="mod topLvl">
          <ac:chgData name="Pomeranz, Justin" userId="11bf0c07-d0d3-4ab3-9c14-6e7a484e552b" providerId="ADAL" clId="{2AA2F439-9475-4652-BB78-BE638E45B6FD}" dt="2022-02-15T17:14:14.129" v="15694" actId="1037"/>
          <ac:spMkLst>
            <pc:docMk/>
            <pc:sldMk cId="1225859783" sldId="885"/>
            <ac:spMk id="148" creationId="{591680A4-B433-4BAC-B02E-2332ECBE72E6}"/>
          </ac:spMkLst>
        </pc:spChg>
        <pc:spChg chg="mod topLvl">
          <ac:chgData name="Pomeranz, Justin" userId="11bf0c07-d0d3-4ab3-9c14-6e7a484e552b" providerId="ADAL" clId="{2AA2F439-9475-4652-BB78-BE638E45B6FD}" dt="2022-02-15T17:14:14.129" v="15694" actId="1037"/>
          <ac:spMkLst>
            <pc:docMk/>
            <pc:sldMk cId="1225859783" sldId="885"/>
            <ac:spMk id="149" creationId="{DB076F4C-EAAB-489F-928E-A6178DABF937}"/>
          </ac:spMkLst>
        </pc:spChg>
        <pc:spChg chg="mod topLvl">
          <ac:chgData name="Pomeranz, Justin" userId="11bf0c07-d0d3-4ab3-9c14-6e7a484e552b" providerId="ADAL" clId="{2AA2F439-9475-4652-BB78-BE638E45B6FD}" dt="2022-02-15T17:14:14.129" v="15694" actId="1037"/>
          <ac:spMkLst>
            <pc:docMk/>
            <pc:sldMk cId="1225859783" sldId="885"/>
            <ac:spMk id="150" creationId="{EEB1E992-3679-45F6-A285-46642F9625BE}"/>
          </ac:spMkLst>
        </pc:spChg>
        <pc:spChg chg="mod topLvl">
          <ac:chgData name="Pomeranz, Justin" userId="11bf0c07-d0d3-4ab3-9c14-6e7a484e552b" providerId="ADAL" clId="{2AA2F439-9475-4652-BB78-BE638E45B6FD}" dt="2022-02-15T17:14:17.513" v="15706" actId="1037"/>
          <ac:spMkLst>
            <pc:docMk/>
            <pc:sldMk cId="1225859783" sldId="885"/>
            <ac:spMk id="151" creationId="{793A7228-8575-4F81-93C9-EAA549BD03EC}"/>
          </ac:spMkLst>
        </pc:spChg>
        <pc:spChg chg="mod topLvl">
          <ac:chgData name="Pomeranz, Justin" userId="11bf0c07-d0d3-4ab3-9c14-6e7a484e552b" providerId="ADAL" clId="{2AA2F439-9475-4652-BB78-BE638E45B6FD}" dt="2022-02-15T17:14:14.129" v="15694" actId="1037"/>
          <ac:spMkLst>
            <pc:docMk/>
            <pc:sldMk cId="1225859783" sldId="885"/>
            <ac:spMk id="181" creationId="{A422097A-E7D5-468A-8178-37A4B3886681}"/>
          </ac:spMkLst>
        </pc:spChg>
        <pc:spChg chg="mod topLvl">
          <ac:chgData name="Pomeranz, Justin" userId="11bf0c07-d0d3-4ab3-9c14-6e7a484e552b" providerId="ADAL" clId="{2AA2F439-9475-4652-BB78-BE638E45B6FD}" dt="2022-02-15T17:14:14.129" v="15694" actId="1037"/>
          <ac:spMkLst>
            <pc:docMk/>
            <pc:sldMk cId="1225859783" sldId="885"/>
            <ac:spMk id="183" creationId="{4C05A36E-4A19-4573-8E15-D7820311A15D}"/>
          </ac:spMkLst>
        </pc:spChg>
        <pc:spChg chg="mod topLvl">
          <ac:chgData name="Pomeranz, Justin" userId="11bf0c07-d0d3-4ab3-9c14-6e7a484e552b" providerId="ADAL" clId="{2AA2F439-9475-4652-BB78-BE638E45B6FD}" dt="2022-02-15T17:14:14.129" v="15694" actId="1037"/>
          <ac:spMkLst>
            <pc:docMk/>
            <pc:sldMk cId="1225859783" sldId="885"/>
            <ac:spMk id="184" creationId="{F4B06C78-D1B8-44DF-8894-0C0C86A3BC60}"/>
          </ac:spMkLst>
        </pc:spChg>
        <pc:spChg chg="mod topLvl">
          <ac:chgData name="Pomeranz, Justin" userId="11bf0c07-d0d3-4ab3-9c14-6e7a484e552b" providerId="ADAL" clId="{2AA2F439-9475-4652-BB78-BE638E45B6FD}" dt="2022-02-15T17:14:14.129" v="15694" actId="1037"/>
          <ac:spMkLst>
            <pc:docMk/>
            <pc:sldMk cId="1225859783" sldId="885"/>
            <ac:spMk id="185" creationId="{5668BA35-9D99-4AE6-BB46-FE7EFDB09AD2}"/>
          </ac:spMkLst>
        </pc:spChg>
        <pc:spChg chg="add mod">
          <ac:chgData name="Pomeranz, Justin" userId="11bf0c07-d0d3-4ab3-9c14-6e7a484e552b" providerId="ADAL" clId="{2AA2F439-9475-4652-BB78-BE638E45B6FD}" dt="2022-02-20T19:15:42.950" v="27202" actId="164"/>
          <ac:spMkLst>
            <pc:docMk/>
            <pc:sldMk cId="1225859783" sldId="885"/>
            <ac:spMk id="197" creationId="{A92AA77E-20F2-44E4-976B-23D791B5DC0F}"/>
          </ac:spMkLst>
        </pc:spChg>
        <pc:spChg chg="add mod">
          <ac:chgData name="Pomeranz, Justin" userId="11bf0c07-d0d3-4ab3-9c14-6e7a484e552b" providerId="ADAL" clId="{2AA2F439-9475-4652-BB78-BE638E45B6FD}" dt="2022-02-20T19:15:42.950" v="27202" actId="164"/>
          <ac:spMkLst>
            <pc:docMk/>
            <pc:sldMk cId="1225859783" sldId="885"/>
            <ac:spMk id="201" creationId="{7D1F8293-0C49-4424-A6D1-8F20A143F9A3}"/>
          </ac:spMkLst>
        </pc:spChg>
        <pc:spChg chg="add mod">
          <ac:chgData name="Pomeranz, Justin" userId="11bf0c07-d0d3-4ab3-9c14-6e7a484e552b" providerId="ADAL" clId="{2AA2F439-9475-4652-BB78-BE638E45B6FD}" dt="2022-02-15T17:13:14.159" v="15638" actId="1076"/>
          <ac:spMkLst>
            <pc:docMk/>
            <pc:sldMk cId="1225859783" sldId="885"/>
            <ac:spMk id="202" creationId="{9CA5E4FC-2326-4B44-B62A-0A17104BE406}"/>
          </ac:spMkLst>
        </pc:spChg>
        <pc:spChg chg="add mod">
          <ac:chgData name="Pomeranz, Justin" userId="11bf0c07-d0d3-4ab3-9c14-6e7a484e552b" providerId="ADAL" clId="{2AA2F439-9475-4652-BB78-BE638E45B6FD}" dt="2022-02-15T17:14:02.225" v="15653" actId="14100"/>
          <ac:spMkLst>
            <pc:docMk/>
            <pc:sldMk cId="1225859783" sldId="885"/>
            <ac:spMk id="206" creationId="{A054C72F-F310-4E64-A223-08F5C7B9406D}"/>
          </ac:spMkLst>
        </pc:spChg>
        <pc:spChg chg="add mod">
          <ac:chgData name="Pomeranz, Justin" userId="11bf0c07-d0d3-4ab3-9c14-6e7a484e552b" providerId="ADAL" clId="{2AA2F439-9475-4652-BB78-BE638E45B6FD}" dt="2022-02-20T19:13:56.787" v="27187" actId="1076"/>
          <ac:spMkLst>
            <pc:docMk/>
            <pc:sldMk cId="1225859783" sldId="885"/>
            <ac:spMk id="207" creationId="{FB84BCC4-75E0-4665-8A07-1598C41EF88A}"/>
          </ac:spMkLst>
        </pc:spChg>
        <pc:spChg chg="add mod">
          <ac:chgData name="Pomeranz, Justin" userId="11bf0c07-d0d3-4ab3-9c14-6e7a484e552b" providerId="ADAL" clId="{2AA2F439-9475-4652-BB78-BE638E45B6FD}" dt="2022-02-20T19:14:21.267" v="27191" actId="1076"/>
          <ac:spMkLst>
            <pc:docMk/>
            <pc:sldMk cId="1225859783" sldId="885"/>
            <ac:spMk id="212" creationId="{8D68C492-B4C7-476F-AFFB-E9E8349A54F5}"/>
          </ac:spMkLst>
        </pc:spChg>
        <pc:spChg chg="add mod">
          <ac:chgData name="Pomeranz, Justin" userId="11bf0c07-d0d3-4ab3-9c14-6e7a484e552b" providerId="ADAL" clId="{2AA2F439-9475-4652-BB78-BE638E45B6FD}" dt="2022-02-20T19:15:37.297" v="27201" actId="164"/>
          <ac:spMkLst>
            <pc:docMk/>
            <pc:sldMk cId="1225859783" sldId="885"/>
            <ac:spMk id="221" creationId="{30A853FB-5115-4B2B-9475-E12C2FFA8BBF}"/>
          </ac:spMkLst>
        </pc:spChg>
        <pc:spChg chg="add mod">
          <ac:chgData name="Pomeranz, Justin" userId="11bf0c07-d0d3-4ab3-9c14-6e7a484e552b" providerId="ADAL" clId="{2AA2F439-9475-4652-BB78-BE638E45B6FD}" dt="2022-02-20T19:15:37.297" v="27201" actId="164"/>
          <ac:spMkLst>
            <pc:docMk/>
            <pc:sldMk cId="1225859783" sldId="885"/>
            <ac:spMk id="222" creationId="{B65F5BE2-032B-4743-B4F4-652538DB00B7}"/>
          </ac:spMkLst>
        </pc:spChg>
        <pc:spChg chg="add mod">
          <ac:chgData name="Pomeranz, Justin" userId="11bf0c07-d0d3-4ab3-9c14-6e7a484e552b" providerId="ADAL" clId="{2AA2F439-9475-4652-BB78-BE638E45B6FD}" dt="2022-02-20T19:15:37.297" v="27201" actId="164"/>
          <ac:spMkLst>
            <pc:docMk/>
            <pc:sldMk cId="1225859783" sldId="885"/>
            <ac:spMk id="223" creationId="{6EA987E6-9559-4547-9C3D-C697C9ED75A7}"/>
          </ac:spMkLst>
        </pc:spChg>
        <pc:spChg chg="add mod">
          <ac:chgData name="Pomeranz, Justin" userId="11bf0c07-d0d3-4ab3-9c14-6e7a484e552b" providerId="ADAL" clId="{2AA2F439-9475-4652-BB78-BE638E45B6FD}" dt="2022-02-20T19:15:37.297" v="27201" actId="164"/>
          <ac:spMkLst>
            <pc:docMk/>
            <pc:sldMk cId="1225859783" sldId="885"/>
            <ac:spMk id="224" creationId="{A8DF5753-BE72-4AE1-81EF-A3AFEB75F593}"/>
          </ac:spMkLst>
        </pc:spChg>
        <pc:spChg chg="add mod">
          <ac:chgData name="Pomeranz, Justin" userId="11bf0c07-d0d3-4ab3-9c14-6e7a484e552b" providerId="ADAL" clId="{2AA2F439-9475-4652-BB78-BE638E45B6FD}" dt="2022-02-20T19:15:37.297" v="27201" actId="164"/>
          <ac:spMkLst>
            <pc:docMk/>
            <pc:sldMk cId="1225859783" sldId="885"/>
            <ac:spMk id="225" creationId="{B801AEF6-8C52-4C24-8059-FC8C1291B130}"/>
          </ac:spMkLst>
        </pc:spChg>
        <pc:spChg chg="del mod topLvl">
          <ac:chgData name="Pomeranz, Justin" userId="11bf0c07-d0d3-4ab3-9c14-6e7a484e552b" providerId="ADAL" clId="{2AA2F439-9475-4652-BB78-BE638E45B6FD}" dt="2022-02-20T19:14:09.696" v="27188" actId="478"/>
          <ac:spMkLst>
            <pc:docMk/>
            <pc:sldMk cId="1225859783" sldId="885"/>
            <ac:spMk id="393" creationId="{00000000-0000-0000-0000-000000000000}"/>
          </ac:spMkLst>
        </pc:spChg>
        <pc:spChg chg="del mod topLvl">
          <ac:chgData name="Pomeranz, Justin" userId="11bf0c07-d0d3-4ab3-9c14-6e7a484e552b" providerId="ADAL" clId="{2AA2F439-9475-4652-BB78-BE638E45B6FD}" dt="2022-02-20T19:14:09.696" v="27188" actId="478"/>
          <ac:spMkLst>
            <pc:docMk/>
            <pc:sldMk cId="1225859783" sldId="885"/>
            <ac:spMk id="394" creationId="{00000000-0000-0000-0000-000000000000}"/>
          </ac:spMkLst>
        </pc:spChg>
        <pc:spChg chg="del mod topLvl">
          <ac:chgData name="Pomeranz, Justin" userId="11bf0c07-d0d3-4ab3-9c14-6e7a484e552b" providerId="ADAL" clId="{2AA2F439-9475-4652-BB78-BE638E45B6FD}" dt="2022-02-20T19:14:09.696" v="27188" actId="478"/>
          <ac:spMkLst>
            <pc:docMk/>
            <pc:sldMk cId="1225859783" sldId="885"/>
            <ac:spMk id="395" creationId="{00000000-0000-0000-0000-000000000000}"/>
          </ac:spMkLst>
        </pc:spChg>
        <pc:spChg chg="del mod topLvl">
          <ac:chgData name="Pomeranz, Justin" userId="11bf0c07-d0d3-4ab3-9c14-6e7a484e552b" providerId="ADAL" clId="{2AA2F439-9475-4652-BB78-BE638E45B6FD}" dt="2022-02-20T19:14:09.696" v="27188" actId="478"/>
          <ac:spMkLst>
            <pc:docMk/>
            <pc:sldMk cId="1225859783" sldId="885"/>
            <ac:spMk id="396" creationId="{00000000-0000-0000-0000-000000000000}"/>
          </ac:spMkLst>
        </pc:spChg>
        <pc:spChg chg="del mod topLvl">
          <ac:chgData name="Pomeranz, Justin" userId="11bf0c07-d0d3-4ab3-9c14-6e7a484e552b" providerId="ADAL" clId="{2AA2F439-9475-4652-BB78-BE638E45B6FD}" dt="2022-02-20T19:14:09.696" v="27188" actId="478"/>
          <ac:spMkLst>
            <pc:docMk/>
            <pc:sldMk cId="1225859783" sldId="885"/>
            <ac:spMk id="397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5T17:14:09.738" v="15675" actId="1037"/>
          <ac:spMkLst>
            <pc:docMk/>
            <pc:sldMk cId="1225859783" sldId="885"/>
            <ac:spMk id="399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5T17:12:30.539" v="15541" actId="1038"/>
          <ac:spMkLst>
            <pc:docMk/>
            <pc:sldMk cId="1225859783" sldId="885"/>
            <ac:spMk id="474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5T17:12:30.539" v="15541" actId="1038"/>
          <ac:spMkLst>
            <pc:docMk/>
            <pc:sldMk cId="1225859783" sldId="885"/>
            <ac:spMk id="475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5T17:12:30.539" v="15541" actId="1038"/>
          <ac:spMkLst>
            <pc:docMk/>
            <pc:sldMk cId="1225859783" sldId="885"/>
            <ac:spMk id="476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5T17:12:30.539" v="15541" actId="1038"/>
          <ac:spMkLst>
            <pc:docMk/>
            <pc:sldMk cId="1225859783" sldId="885"/>
            <ac:spMk id="477" creationId="{00000000-0000-0000-0000-000000000000}"/>
          </ac:spMkLst>
        </pc:spChg>
        <pc:spChg chg="mod topLvl">
          <ac:chgData name="Pomeranz, Justin" userId="11bf0c07-d0d3-4ab3-9c14-6e7a484e552b" providerId="ADAL" clId="{2AA2F439-9475-4652-BB78-BE638E45B6FD}" dt="2022-02-15T17:12:30.539" v="15541" actId="1038"/>
          <ac:spMkLst>
            <pc:docMk/>
            <pc:sldMk cId="1225859783" sldId="885"/>
            <ac:spMk id="478" creationId="{00000000-0000-0000-0000-000000000000}"/>
          </ac:spMkLst>
        </pc:spChg>
        <pc:grpChg chg="del">
          <ac:chgData name="Pomeranz, Justin" userId="11bf0c07-d0d3-4ab3-9c14-6e7a484e552b" providerId="ADAL" clId="{2AA2F439-9475-4652-BB78-BE638E45B6FD}" dt="2022-02-15T17:06:17.408" v="14995" actId="165"/>
          <ac:grpSpMkLst>
            <pc:docMk/>
            <pc:sldMk cId="1225859783" sldId="885"/>
            <ac:grpSpMk id="2" creationId="{181E9B31-BDF9-4D84-A818-25BA5D7D6D79}"/>
          </ac:grpSpMkLst>
        </pc:grpChg>
        <pc:grpChg chg="add del mod">
          <ac:chgData name="Pomeranz, Justin" userId="11bf0c07-d0d3-4ab3-9c14-6e7a484e552b" providerId="ADAL" clId="{2AA2F439-9475-4652-BB78-BE638E45B6FD}" dt="2022-02-15T17:08:42.880" v="15310" actId="165"/>
          <ac:grpSpMkLst>
            <pc:docMk/>
            <pc:sldMk cId="1225859783" sldId="885"/>
            <ac:grpSpMk id="3" creationId="{5EFDDF2B-5918-4017-97BA-FFF1A2C9D073}"/>
          </ac:grpSpMkLst>
        </pc:grpChg>
        <pc:grpChg chg="add mod">
          <ac:chgData name="Pomeranz, Justin" userId="11bf0c07-d0d3-4ab3-9c14-6e7a484e552b" providerId="ADAL" clId="{2AA2F439-9475-4652-BB78-BE638E45B6FD}" dt="2022-02-15T17:14:09.738" v="15675" actId="1037"/>
          <ac:grpSpMkLst>
            <pc:docMk/>
            <pc:sldMk cId="1225859783" sldId="885"/>
            <ac:grpSpMk id="5" creationId="{FE9C9003-3904-4873-915B-87F4C075166D}"/>
          </ac:grpSpMkLst>
        </pc:grpChg>
        <pc:grpChg chg="add mod">
          <ac:chgData name="Pomeranz, Justin" userId="11bf0c07-d0d3-4ab3-9c14-6e7a484e552b" providerId="ADAL" clId="{2AA2F439-9475-4652-BB78-BE638E45B6FD}" dt="2022-02-15T17:14:14.129" v="15694" actId="1037"/>
          <ac:grpSpMkLst>
            <pc:docMk/>
            <pc:sldMk cId="1225859783" sldId="885"/>
            <ac:grpSpMk id="6" creationId="{2EA4CBB0-EA0F-4586-8110-93AE91C62114}"/>
          </ac:grpSpMkLst>
        </pc:grpChg>
        <pc:grpChg chg="add mod">
          <ac:chgData name="Pomeranz, Justin" userId="11bf0c07-d0d3-4ab3-9c14-6e7a484e552b" providerId="ADAL" clId="{2AA2F439-9475-4652-BB78-BE638E45B6FD}" dt="2022-02-15T17:14:14.129" v="15694" actId="1037"/>
          <ac:grpSpMkLst>
            <pc:docMk/>
            <pc:sldMk cId="1225859783" sldId="885"/>
            <ac:grpSpMk id="7" creationId="{EC6C1FDF-F945-40E4-B84B-36DFF504638C}"/>
          </ac:grpSpMkLst>
        </pc:grpChg>
        <pc:grpChg chg="add del mod">
          <ac:chgData name="Pomeranz, Justin" userId="11bf0c07-d0d3-4ab3-9c14-6e7a484e552b" providerId="ADAL" clId="{2AA2F439-9475-4652-BB78-BE638E45B6FD}" dt="2022-02-20T19:13:06.257" v="27133" actId="478"/>
          <ac:grpSpMkLst>
            <pc:docMk/>
            <pc:sldMk cId="1225859783" sldId="885"/>
            <ac:grpSpMk id="8" creationId="{997CBC3B-FB51-419B-8DD1-C1E807D2281F}"/>
          </ac:grpSpMkLst>
        </pc:grpChg>
        <pc:grpChg chg="add mod">
          <ac:chgData name="Pomeranz, Justin" userId="11bf0c07-d0d3-4ab3-9c14-6e7a484e552b" providerId="ADAL" clId="{2AA2F439-9475-4652-BB78-BE638E45B6FD}" dt="2022-02-15T17:14:09.738" v="15675" actId="1037"/>
          <ac:grpSpMkLst>
            <pc:docMk/>
            <pc:sldMk cId="1225859783" sldId="885"/>
            <ac:grpSpMk id="9" creationId="{EA1ABB7C-7A59-4512-88D3-1CC362B9D456}"/>
          </ac:grpSpMkLst>
        </pc:grpChg>
        <pc:grpChg chg="add mod">
          <ac:chgData name="Pomeranz, Justin" userId="11bf0c07-d0d3-4ab3-9c14-6e7a484e552b" providerId="ADAL" clId="{2AA2F439-9475-4652-BB78-BE638E45B6FD}" dt="2022-02-20T19:15:37.297" v="27201" actId="164"/>
          <ac:grpSpMkLst>
            <pc:docMk/>
            <pc:sldMk cId="1225859783" sldId="885"/>
            <ac:grpSpMk id="18" creationId="{88BB8480-3E05-4D89-92F2-F0523F0B5DD2}"/>
          </ac:grpSpMkLst>
        </pc:grpChg>
        <pc:grpChg chg="add mod">
          <ac:chgData name="Pomeranz, Justin" userId="11bf0c07-d0d3-4ab3-9c14-6e7a484e552b" providerId="ADAL" clId="{2AA2F439-9475-4652-BB78-BE638E45B6FD}" dt="2022-02-20T19:15:42.950" v="27202" actId="164"/>
          <ac:grpSpMkLst>
            <pc:docMk/>
            <pc:sldMk cId="1225859783" sldId="885"/>
            <ac:grpSpMk id="19" creationId="{9A4DB26C-8D0C-43D6-B45B-3885A5EFEFFC}"/>
          </ac:grpSpMkLst>
        </pc:grpChg>
        <pc:grpChg chg="del mod topLvl">
          <ac:chgData name="Pomeranz, Justin" userId="11bf0c07-d0d3-4ab3-9c14-6e7a484e552b" providerId="ADAL" clId="{2AA2F439-9475-4652-BB78-BE638E45B6FD}" dt="2022-02-20T00:43:35.908" v="26179" actId="165"/>
          <ac:grpSpMkLst>
            <pc:docMk/>
            <pc:sldMk cId="1225859783" sldId="885"/>
            <ac:grpSpMk id="390" creationId="{00000000-0000-0000-0000-000000000000}"/>
          </ac:grpSpMkLst>
        </pc:grp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01" creationId="{F23634AA-8264-41E9-AB21-C9BE02F75D13}"/>
          </ac:picMkLst>
        </pc:picChg>
        <pc:picChg chg="del mod topLvl">
          <ac:chgData name="Pomeranz, Justin" userId="11bf0c07-d0d3-4ab3-9c14-6e7a484e552b" providerId="ADAL" clId="{2AA2F439-9475-4652-BB78-BE638E45B6FD}" dt="2022-02-15T17:08:35.019" v="15308" actId="478"/>
          <ac:picMkLst>
            <pc:docMk/>
            <pc:sldMk cId="1225859783" sldId="885"/>
            <ac:picMk id="102" creationId="{0A68D603-7C23-4988-9BBA-56BC9DB1F3EB}"/>
          </ac:picMkLst>
        </pc:picChg>
        <pc:picChg chg="del mod topLvl">
          <ac:chgData name="Pomeranz, Justin" userId="11bf0c07-d0d3-4ab3-9c14-6e7a484e552b" providerId="ADAL" clId="{2AA2F439-9475-4652-BB78-BE638E45B6FD}" dt="2022-02-15T17:08:35.579" v="15309" actId="478"/>
          <ac:picMkLst>
            <pc:docMk/>
            <pc:sldMk cId="1225859783" sldId="885"/>
            <ac:picMk id="106" creationId="{2A945DC7-068F-4217-9011-C826357CF465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07" creationId="{C6588596-275D-4116-BB69-7B10F599484A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08" creationId="{49CF0A87-1335-4F61-A3E6-0FF25BC12994}"/>
          </ac:picMkLst>
        </pc:picChg>
        <pc:picChg chg="add del mod">
          <ac:chgData name="Pomeranz, Justin" userId="11bf0c07-d0d3-4ab3-9c14-6e7a484e552b" providerId="ADAL" clId="{2AA2F439-9475-4652-BB78-BE638E45B6FD}" dt="2022-02-15T17:07:00.883" v="15097" actId="478"/>
          <ac:picMkLst>
            <pc:docMk/>
            <pc:sldMk cId="1225859783" sldId="885"/>
            <ac:picMk id="109" creationId="{D16D58C3-E367-4C7C-8199-2004E2204282}"/>
          </ac:picMkLst>
        </pc:picChg>
        <pc:picChg chg="add 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10" creationId="{BC38BDC4-CE67-42D7-9F19-0D8CC71FACD7}"/>
          </ac:picMkLst>
        </pc:picChg>
        <pc:picChg chg="add 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15" creationId="{350641C2-415D-4C0F-AC90-4A5F100C816C}"/>
          </ac:picMkLst>
        </pc:picChg>
        <pc:picChg chg="add 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16" creationId="{5772372C-A1F4-4274-9BBB-0020C302A0B7}"/>
          </ac:picMkLst>
        </pc:picChg>
        <pc:picChg chg="add 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17" creationId="{AC9106F9-DAF9-409F-9D60-47E0575D2015}"/>
          </ac:picMkLst>
        </pc:picChg>
        <pc:picChg chg="add 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18" creationId="{DFB5C5DE-0450-4DA5-A1CB-82F158825CBD}"/>
          </ac:picMkLst>
        </pc:picChg>
        <pc:picChg chg="add 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19" creationId="{F1768F2A-B362-476B-ADA7-93759B6D3C28}"/>
          </ac:picMkLst>
        </pc:picChg>
        <pc:picChg chg="add 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20" creationId="{7614C20D-E861-41C6-BC5C-C5E3A29BCFDD}"/>
          </ac:picMkLst>
        </pc:picChg>
        <pc:picChg chg="add 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21" creationId="{30E9F7B7-6BB7-4708-A99F-F73A26A05F79}"/>
          </ac:picMkLst>
        </pc:picChg>
        <pc:picChg chg="add del mod topLvl">
          <ac:chgData name="Pomeranz, Justin" userId="11bf0c07-d0d3-4ab3-9c14-6e7a484e552b" providerId="ADAL" clId="{2AA2F439-9475-4652-BB78-BE638E45B6FD}" dt="2022-02-15T17:13:41.027" v="15645" actId="478"/>
          <ac:picMkLst>
            <pc:docMk/>
            <pc:sldMk cId="1225859783" sldId="885"/>
            <ac:picMk id="122" creationId="{5C2D3635-74B7-41CB-8D2A-175333E14D0E}"/>
          </ac:picMkLst>
        </pc:picChg>
        <pc:picChg chg="add del mod topLvl">
          <ac:chgData name="Pomeranz, Justin" userId="11bf0c07-d0d3-4ab3-9c14-6e7a484e552b" providerId="ADAL" clId="{2AA2F439-9475-4652-BB78-BE638E45B6FD}" dt="2022-02-15T17:13:40.099" v="15644" actId="478"/>
          <ac:picMkLst>
            <pc:docMk/>
            <pc:sldMk cId="1225859783" sldId="885"/>
            <ac:picMk id="123" creationId="{6D551820-9A56-433C-B914-F550FDC30063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24" creationId="{615F24E6-0B92-448D-B0A8-370B33B7E1FB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28" creationId="{B54451D5-DFC5-43C6-8519-C155E2C25E1E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29" creationId="{E8C08874-5BF8-4315-B1D6-877B8A6D1A25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30" creationId="{52B7617F-0216-4122-AA56-2D49AE9DFD15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31" creationId="{8E4B2C4B-B7D6-4B54-A995-BE370928E234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32" creationId="{F532BCC8-B55B-4C07-B9BD-20858CC719D0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33" creationId="{F558D387-D16C-41AA-8D2C-71B2CDFB7F9D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34" creationId="{95B5BE31-DF3C-4EBD-AB6B-93667C71C445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35" creationId="{3ECBD732-DC40-40EF-BBAA-47F05C9D6BE1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36" creationId="{E35F4D5C-D55B-4BD9-A8DE-1D4AEEE9FE9A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37" creationId="{086A2DA0-C5EE-4B14-90A7-4762877EADB3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38" creationId="{3E7368BA-6409-4C6D-9608-74D890EDE356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39" creationId="{13C5E3C5-08A1-4797-B209-AB637E20D45D}"/>
          </ac:picMkLst>
        </pc:picChg>
        <pc:picChg chg="del mod topLvl">
          <ac:chgData name="Pomeranz, Justin" userId="11bf0c07-d0d3-4ab3-9c14-6e7a484e552b" providerId="ADAL" clId="{2AA2F439-9475-4652-BB78-BE638E45B6FD}" dt="2022-02-15T17:08:33.131" v="15305" actId="478"/>
          <ac:picMkLst>
            <pc:docMk/>
            <pc:sldMk cId="1225859783" sldId="885"/>
            <ac:picMk id="140" creationId="{BAA00EE5-B128-4B9A-85F0-068EFE8328F8}"/>
          </ac:picMkLst>
        </pc:picChg>
        <pc:picChg chg="del mod topLvl">
          <ac:chgData name="Pomeranz, Justin" userId="11bf0c07-d0d3-4ab3-9c14-6e7a484e552b" providerId="ADAL" clId="{2AA2F439-9475-4652-BB78-BE638E45B6FD}" dt="2022-02-15T17:08:32.530" v="15304" actId="478"/>
          <ac:picMkLst>
            <pc:docMk/>
            <pc:sldMk cId="1225859783" sldId="885"/>
            <ac:picMk id="141" creationId="{660B95E9-9DD1-459D-95FA-DD49DC264D8E}"/>
          </ac:picMkLst>
        </pc:picChg>
        <pc:picChg chg="del mod topLvl">
          <ac:chgData name="Pomeranz, Justin" userId="11bf0c07-d0d3-4ab3-9c14-6e7a484e552b" providerId="ADAL" clId="{2AA2F439-9475-4652-BB78-BE638E45B6FD}" dt="2022-02-15T17:08:31.978" v="15303" actId="478"/>
          <ac:picMkLst>
            <pc:docMk/>
            <pc:sldMk cId="1225859783" sldId="885"/>
            <ac:picMk id="142" creationId="{14C0EA09-4240-4EC3-B4AA-872EFD15B71F}"/>
          </ac:picMkLst>
        </pc:picChg>
        <pc:picChg chg="del mod topLvl">
          <ac:chgData name="Pomeranz, Justin" userId="11bf0c07-d0d3-4ab3-9c14-6e7a484e552b" providerId="ADAL" clId="{2AA2F439-9475-4652-BB78-BE638E45B6FD}" dt="2022-02-15T17:08:31.241" v="15302" actId="478"/>
          <ac:picMkLst>
            <pc:docMk/>
            <pc:sldMk cId="1225859783" sldId="885"/>
            <ac:picMk id="143" creationId="{B963538F-9866-47D3-B968-CADA4922E7A9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44" creationId="{8049AB6B-864F-431D-AE75-A66528323408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45" creationId="{3D705F86-5D91-4E7C-BED9-AEB78C6A1B87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54" creationId="{4344741E-8764-475D-B6DD-902112721E83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57" creationId="{3E2243D4-E342-4756-9BEC-FB90FBFB73D7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59" creationId="{B740097F-E3D1-4DB9-81BD-429A31EBB7E6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60" creationId="{09013678-3474-44E3-86C2-43D8D0E59519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61" creationId="{9DDAEDAA-2954-4D55-A6BD-89FD8122F9AD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62" creationId="{DA403B21-E0A8-4485-AB59-8844277ED611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63" creationId="{23A1C16D-E2B8-4A58-8A36-7B5DBE55C25A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64" creationId="{B535E4EA-56D9-476D-9EE1-007C1AC23711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65" creationId="{63DA966A-8D57-4AC7-8C6B-0B060E7E68C9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66" creationId="{182783F2-56AC-4613-BB82-FEE619C95B61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67" creationId="{471FB638-6B07-4DFA-AE3A-0C6CDCCB2874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68" creationId="{D3DBC036-53B5-459A-9BAC-D6A3428CA5FF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69" creationId="{0DFC6E74-A41E-4DEC-B81B-85AF7FC3A1DE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70" creationId="{56F0D786-3A32-48F3-A90D-DAC5F4301123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71" creationId="{1EFD3FC0-C9ED-4220-BAC9-022ABB9B9335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72" creationId="{77AB10B1-F36F-417A-9C61-6F6836EF7006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73" creationId="{CD78C358-3323-462C-A0CF-BDB7D174EA3D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74" creationId="{BCF33EE9-D320-47E9-B3DD-E7308552212A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75" creationId="{A99E4BB0-3917-41DB-84AD-30AA2517EFC0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76" creationId="{DF6E94B4-FFC4-4E3D-A9F0-F9FFC3C96F5F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77" creationId="{2350EC7C-4350-4788-B63A-550FF61446EF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78" creationId="{C568EEAF-1D58-499F-86AD-15964BD88628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79" creationId="{538726A4-4479-48D5-8869-51BC19FC61CC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80" creationId="{3B1A3D84-834C-41AB-B644-F1A77618D1AB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82" creationId="{66643F67-AF4F-4658-BD26-8C5EB468C6BE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86" creationId="{F0FAABCF-9F18-45B5-8152-20DAEA311BEA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87" creationId="{9EB4730C-5803-4759-B160-23B42CC98D8A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89" creationId="{67459B2D-EE6B-4A44-923E-FF4788785405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92" creationId="{79F3853C-8E45-4B89-9A29-C9DB7E87B883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93" creationId="{1AA7624F-F562-4DE8-9406-1272A5CE7A90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94" creationId="{B4744864-5E3D-47D2-8162-7136028ECA49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95" creationId="{6AE0451D-42AE-4CB4-987D-4767B16BE31D}"/>
          </ac:picMkLst>
        </pc:picChg>
        <pc:picChg chg="add mod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96" creationId="{C12F3A94-C78D-42A5-9673-93F64BBA2B08}"/>
          </ac:picMkLst>
        </pc:picChg>
        <pc:picChg chg="add del mod">
          <ac:chgData name="Pomeranz, Justin" userId="11bf0c07-d0d3-4ab3-9c14-6e7a484e552b" providerId="ADAL" clId="{2AA2F439-9475-4652-BB78-BE638E45B6FD}" dt="2022-02-15T17:13:44.812" v="15646" actId="478"/>
          <ac:picMkLst>
            <pc:docMk/>
            <pc:sldMk cId="1225859783" sldId="885"/>
            <ac:picMk id="197" creationId="{9ECB6E5A-2AA6-4292-BC76-C1005D8BF9F2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198" creationId="{9A4B7A74-C55B-454A-AE80-F4CA86BF4FA3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199" creationId="{16B41213-80AA-4C37-AAE7-8E37240B6792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200" creationId="{D807A518-B933-4C8D-BD3E-A819323FC8A2}"/>
          </ac:picMkLst>
        </pc:picChg>
        <pc:picChg chg="add del mod">
          <ac:chgData name="Pomeranz, Justin" userId="11bf0c07-d0d3-4ab3-9c14-6e7a484e552b" providerId="ADAL" clId="{2AA2F439-9475-4652-BB78-BE638E45B6FD}" dt="2022-02-15T17:10:03.219" v="15451" actId="478"/>
          <ac:picMkLst>
            <pc:docMk/>
            <pc:sldMk cId="1225859783" sldId="885"/>
            <ac:picMk id="201" creationId="{C18142A8-FB50-4D39-B278-B4112297A4FA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203" creationId="{46127280-B5BB-4195-A4A6-E60ECDB88A01}"/>
          </ac:picMkLst>
        </pc:picChg>
        <pc:picChg chg="del mod topLvl">
          <ac:chgData name="Pomeranz, Justin" userId="11bf0c07-d0d3-4ab3-9c14-6e7a484e552b" providerId="ADAL" clId="{2AA2F439-9475-4652-BB78-BE638E45B6FD}" dt="2022-02-15T17:08:33.787" v="15306" actId="478"/>
          <ac:picMkLst>
            <pc:docMk/>
            <pc:sldMk cId="1225859783" sldId="885"/>
            <ac:picMk id="204" creationId="{8C9914B9-D825-4EC5-8FD4-8C6BB62B3664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205" creationId="{E7CA0039-A042-4922-AFBE-DF33A22AF932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208" creationId="{84CFFE89-E010-4CCF-A02C-C8B380836644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209" creationId="{A2A3F863-FE95-44CE-8DCB-90737AA90F78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210" creationId="{6A301EE7-105A-4F87-984A-6D513CDFCB96}"/>
          </ac:picMkLst>
        </pc:picChg>
        <pc:picChg chg="del mod topLvl">
          <ac:chgData name="Pomeranz, Justin" userId="11bf0c07-d0d3-4ab3-9c14-6e7a484e552b" providerId="ADAL" clId="{2AA2F439-9475-4652-BB78-BE638E45B6FD}" dt="2022-02-15T17:08:34.451" v="15307" actId="478"/>
          <ac:picMkLst>
            <pc:docMk/>
            <pc:sldMk cId="1225859783" sldId="885"/>
            <ac:picMk id="211" creationId="{F3767ED3-6D21-4820-A9DB-59778206A958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213" creationId="{88979DB8-30A7-489C-9FBF-87B25752A0C0}"/>
          </ac:picMkLst>
        </pc:picChg>
        <pc:picChg chg="mod topLvl">
          <ac:chgData name="Pomeranz, Justin" userId="11bf0c07-d0d3-4ab3-9c14-6e7a484e552b" providerId="ADAL" clId="{2AA2F439-9475-4652-BB78-BE638E45B6FD}" dt="2022-02-15T17:14:14.129" v="15694" actId="1037"/>
          <ac:picMkLst>
            <pc:docMk/>
            <pc:sldMk cId="1225859783" sldId="885"/>
            <ac:picMk id="214" creationId="{2EE838DB-4CE5-4D71-94D7-2401249437D9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215" creationId="{F79ECA15-17B8-448A-9D95-1056572E652E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217" creationId="{F8ABD08D-3F00-42CF-A02C-CDCB8A82FE0A}"/>
          </ac:picMkLst>
        </pc:picChg>
        <pc:picChg chg="mod topLvl">
          <ac:chgData name="Pomeranz, Justin" userId="11bf0c07-d0d3-4ab3-9c14-6e7a484e552b" providerId="ADAL" clId="{2AA2F439-9475-4652-BB78-BE638E45B6FD}" dt="2022-02-15T17:14:09.738" v="15675" actId="1037"/>
          <ac:picMkLst>
            <pc:docMk/>
            <pc:sldMk cId="1225859783" sldId="885"/>
            <ac:picMk id="219" creationId="{1BEAE976-AEE3-4BE9-A6AE-ED286777A72C}"/>
          </ac:picMkLst>
        </pc:pic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11" creationId="{08F42B54-5486-4C8A-9640-11A12D710FA1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12" creationId="{3755CB9D-C89F-4B26-B8E3-146292BEB84B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13" creationId="{389B0B03-B98B-46C0-A7CF-E7D41DA95A5E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14" creationId="{13DBE1C9-240C-4451-B948-C61167D02082}"/>
          </ac:cxnSpMkLst>
        </pc:cxnChg>
        <pc:cxnChg chg="add del mod">
          <ac:chgData name="Pomeranz, Justin" userId="11bf0c07-d0d3-4ab3-9c14-6e7a484e552b" providerId="ADAL" clId="{2AA2F439-9475-4652-BB78-BE638E45B6FD}" dt="2022-02-15T17:09:40.572" v="15440" actId="478"/>
          <ac:cxnSpMkLst>
            <pc:docMk/>
            <pc:sldMk cId="1225859783" sldId="885"/>
            <ac:cxnSpMk id="125" creationId="{B29E3A4B-884E-428B-843C-936376BC760E}"/>
          </ac:cxnSpMkLst>
        </pc:cxnChg>
        <pc:cxnChg chg="add del mod">
          <ac:chgData name="Pomeranz, Justin" userId="11bf0c07-d0d3-4ab3-9c14-6e7a484e552b" providerId="ADAL" clId="{2AA2F439-9475-4652-BB78-BE638E45B6FD}" dt="2022-02-15T17:09:29.427" v="15434" actId="478"/>
          <ac:cxnSpMkLst>
            <pc:docMk/>
            <pc:sldMk cId="1225859783" sldId="885"/>
            <ac:cxnSpMk id="126" creationId="{15A82789-87CB-4A9C-BD49-93BF3E5349B6}"/>
          </ac:cxnSpMkLst>
        </pc:cxnChg>
        <pc:cxnChg chg="add del mod">
          <ac:chgData name="Pomeranz, Justin" userId="11bf0c07-d0d3-4ab3-9c14-6e7a484e552b" providerId="ADAL" clId="{2AA2F439-9475-4652-BB78-BE638E45B6FD}" dt="2022-02-15T17:09:38.466" v="15438" actId="478"/>
          <ac:cxnSpMkLst>
            <pc:docMk/>
            <pc:sldMk cId="1225859783" sldId="885"/>
            <ac:cxnSpMk id="127" creationId="{8F421FBE-BCCE-40CE-AE4D-FF492300FCFE}"/>
          </ac:cxnSpMkLst>
        </pc:cxnChg>
        <pc:cxnChg chg="add del mod">
          <ac:chgData name="Pomeranz, Justin" userId="11bf0c07-d0d3-4ab3-9c14-6e7a484e552b" providerId="ADAL" clId="{2AA2F439-9475-4652-BB78-BE638E45B6FD}" dt="2022-02-20T19:14:09.696" v="27188" actId="478"/>
          <ac:cxnSpMkLst>
            <pc:docMk/>
            <pc:sldMk cId="1225859783" sldId="885"/>
            <ac:cxnSpMk id="140" creationId="{921012B9-2C32-4E08-B28C-977ED9513524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52" creationId="{FC180565-6430-442B-8183-140AF3EB81C3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53" creationId="{880F3907-8A32-48C1-9D07-1E8B68920B0D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55" creationId="{4B1288BD-4919-47FC-96A1-05E6232D9B65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56" creationId="{51308FCA-B677-40BD-A111-3C5C68060EF5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58" creationId="{9D4E132B-A261-4F55-B4F0-4BA4E1027F0B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88" creationId="{FB548EBF-AD49-41B4-A3C4-76137482A80F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90" creationId="{F0DE46BA-0F03-4AB2-BA85-99CE0D699006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191" creationId="{6D62D949-BE5C-41D6-A188-D7828847AD99}"/>
          </ac:cxnSpMkLst>
        </pc:cxnChg>
        <pc:cxnChg chg="add mod">
          <ac:chgData name="Pomeranz, Justin" userId="11bf0c07-d0d3-4ab3-9c14-6e7a484e552b" providerId="ADAL" clId="{2AA2F439-9475-4652-BB78-BE638E45B6FD}" dt="2022-02-20T19:15:42.950" v="27202" actId="164"/>
          <ac:cxnSpMkLst>
            <pc:docMk/>
            <pc:sldMk cId="1225859783" sldId="885"/>
            <ac:cxnSpMk id="204" creationId="{53A7F76E-3D29-4A7D-9E96-6F0A548C1CC5}"/>
          </ac:cxnSpMkLst>
        </pc:cxnChg>
        <pc:cxnChg chg="add mod">
          <ac:chgData name="Pomeranz, Justin" userId="11bf0c07-d0d3-4ab3-9c14-6e7a484e552b" providerId="ADAL" clId="{2AA2F439-9475-4652-BB78-BE638E45B6FD}" dt="2022-02-20T19:15:42.950" v="27202" actId="164"/>
          <ac:cxnSpMkLst>
            <pc:docMk/>
            <pc:sldMk cId="1225859783" sldId="885"/>
            <ac:cxnSpMk id="211" creationId="{E6331F96-77E0-4DA9-A1C6-9F32311ED639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216" creationId="{BD80451E-F278-4C52-A9C0-65F0F277B49A}"/>
          </ac:cxnSpMkLst>
        </pc:cxnChg>
        <pc:cxnChg chg="mod topLvl">
          <ac:chgData name="Pomeranz, Justin" userId="11bf0c07-d0d3-4ab3-9c14-6e7a484e552b" providerId="ADAL" clId="{2AA2F439-9475-4652-BB78-BE638E45B6FD}" dt="2022-02-15T17:14:09.738" v="15675" actId="1037"/>
          <ac:cxnSpMkLst>
            <pc:docMk/>
            <pc:sldMk cId="1225859783" sldId="885"/>
            <ac:cxnSpMk id="218" creationId="{750BC816-6CC5-4BD3-B382-71E9421BA90A}"/>
          </ac:cxnSpMkLst>
        </pc:cxnChg>
        <pc:cxnChg chg="add mod">
          <ac:chgData name="Pomeranz, Justin" userId="11bf0c07-d0d3-4ab3-9c14-6e7a484e552b" providerId="ADAL" clId="{2AA2F439-9475-4652-BB78-BE638E45B6FD}" dt="2022-02-20T19:15:42.950" v="27202" actId="164"/>
          <ac:cxnSpMkLst>
            <pc:docMk/>
            <pc:sldMk cId="1225859783" sldId="885"/>
            <ac:cxnSpMk id="220" creationId="{C7F1CEA9-C7EB-4B49-9083-E6ECA14D3301}"/>
          </ac:cxnSpMkLst>
        </pc:cxnChg>
        <pc:cxnChg chg="add mod">
          <ac:chgData name="Pomeranz, Justin" userId="11bf0c07-d0d3-4ab3-9c14-6e7a484e552b" providerId="ADAL" clId="{2AA2F439-9475-4652-BB78-BE638E45B6FD}" dt="2022-02-20T19:15:37.297" v="27201" actId="164"/>
          <ac:cxnSpMkLst>
            <pc:docMk/>
            <pc:sldMk cId="1225859783" sldId="885"/>
            <ac:cxnSpMk id="226" creationId="{74AB2E19-A568-4DD7-89AE-C22A2DDECCBF}"/>
          </ac:cxnSpMkLst>
        </pc:cxnChg>
        <pc:cxnChg chg="add mod">
          <ac:chgData name="Pomeranz, Justin" userId="11bf0c07-d0d3-4ab3-9c14-6e7a484e552b" providerId="ADAL" clId="{2AA2F439-9475-4652-BB78-BE638E45B6FD}" dt="2022-02-20T19:15:37.297" v="27201" actId="164"/>
          <ac:cxnSpMkLst>
            <pc:docMk/>
            <pc:sldMk cId="1225859783" sldId="885"/>
            <ac:cxnSpMk id="227" creationId="{B7D90CE0-05EE-4FF5-BF40-C7DFBBAF8909}"/>
          </ac:cxnSpMkLst>
        </pc:cxnChg>
        <pc:cxnChg chg="add mod">
          <ac:chgData name="Pomeranz, Justin" userId="11bf0c07-d0d3-4ab3-9c14-6e7a484e552b" providerId="ADAL" clId="{2AA2F439-9475-4652-BB78-BE638E45B6FD}" dt="2022-02-20T19:15:37.297" v="27201" actId="164"/>
          <ac:cxnSpMkLst>
            <pc:docMk/>
            <pc:sldMk cId="1225859783" sldId="885"/>
            <ac:cxnSpMk id="228" creationId="{1F17DB97-D5C2-4180-860E-0A0F4EA39E42}"/>
          </ac:cxnSpMkLst>
        </pc:cxnChg>
        <pc:cxnChg chg="del mod topLvl">
          <ac:chgData name="Pomeranz, Justin" userId="11bf0c07-d0d3-4ab3-9c14-6e7a484e552b" providerId="ADAL" clId="{2AA2F439-9475-4652-BB78-BE638E45B6FD}" dt="2022-02-20T19:14:09.696" v="27188" actId="478"/>
          <ac:cxnSpMkLst>
            <pc:docMk/>
            <pc:sldMk cId="1225859783" sldId="885"/>
            <ac:cxnSpMk id="391" creationId="{00000000-0000-0000-0000-000000000000}"/>
          </ac:cxnSpMkLst>
        </pc:cxnChg>
        <pc:cxnChg chg="del mod topLvl">
          <ac:chgData name="Pomeranz, Justin" userId="11bf0c07-d0d3-4ab3-9c14-6e7a484e552b" providerId="ADAL" clId="{2AA2F439-9475-4652-BB78-BE638E45B6FD}" dt="2022-02-20T19:14:09.696" v="27188" actId="478"/>
          <ac:cxnSpMkLst>
            <pc:docMk/>
            <pc:sldMk cId="1225859783" sldId="885"/>
            <ac:cxnSpMk id="392" creationId="{00000000-0000-0000-0000-000000000000}"/>
          </ac:cxnSpMkLst>
        </pc:cxnChg>
        <pc:cxnChg chg="del mod topLvl">
          <ac:chgData name="Pomeranz, Justin" userId="11bf0c07-d0d3-4ab3-9c14-6e7a484e552b" providerId="ADAL" clId="{2AA2F439-9475-4652-BB78-BE638E45B6FD}" dt="2022-02-20T00:43:38.515" v="26180" actId="478"/>
          <ac:cxnSpMkLst>
            <pc:docMk/>
            <pc:sldMk cId="1225859783" sldId="885"/>
            <ac:cxnSpMk id="398" creationId="{00000000-0000-0000-0000-000000000000}"/>
          </ac:cxnSpMkLst>
        </pc:cxnChg>
        <pc:cxnChg chg="mod topLvl">
          <ac:chgData name="Pomeranz, Justin" userId="11bf0c07-d0d3-4ab3-9c14-6e7a484e552b" providerId="ADAL" clId="{2AA2F439-9475-4652-BB78-BE638E45B6FD}" dt="2022-02-15T17:12:30.539" v="15541" actId="1038"/>
          <ac:cxnSpMkLst>
            <pc:docMk/>
            <pc:sldMk cId="1225859783" sldId="885"/>
            <ac:cxnSpMk id="472" creationId="{00000000-0000-0000-0000-000000000000}"/>
          </ac:cxnSpMkLst>
        </pc:cxnChg>
        <pc:cxnChg chg="mod topLvl">
          <ac:chgData name="Pomeranz, Justin" userId="11bf0c07-d0d3-4ab3-9c14-6e7a484e552b" providerId="ADAL" clId="{2AA2F439-9475-4652-BB78-BE638E45B6FD}" dt="2022-02-15T17:12:30.539" v="15541" actId="1038"/>
          <ac:cxnSpMkLst>
            <pc:docMk/>
            <pc:sldMk cId="1225859783" sldId="885"/>
            <ac:cxnSpMk id="473" creationId="{00000000-0000-0000-0000-000000000000}"/>
          </ac:cxnSpMkLst>
        </pc:cxnChg>
        <pc:cxnChg chg="mod topLvl">
          <ac:chgData name="Pomeranz, Justin" userId="11bf0c07-d0d3-4ab3-9c14-6e7a484e552b" providerId="ADAL" clId="{2AA2F439-9475-4652-BB78-BE638E45B6FD}" dt="2022-02-15T17:12:30.539" v="15541" actId="1038"/>
          <ac:cxnSpMkLst>
            <pc:docMk/>
            <pc:sldMk cId="1225859783" sldId="885"/>
            <ac:cxnSpMk id="479" creationId="{00000000-0000-0000-0000-000000000000}"/>
          </ac:cxnSpMkLst>
        </pc:cxnChg>
      </pc:sldChg>
      <pc:sldChg chg="delSp modSp add mod ord">
        <pc:chgData name="Pomeranz, Justin" userId="11bf0c07-d0d3-4ab3-9c14-6e7a484e552b" providerId="ADAL" clId="{2AA2F439-9475-4652-BB78-BE638E45B6FD}" dt="2022-02-19T19:52:01.854" v="25617" actId="20577"/>
        <pc:sldMkLst>
          <pc:docMk/>
          <pc:sldMk cId="2848030269" sldId="886"/>
        </pc:sldMkLst>
        <pc:spChg chg="mod">
          <ac:chgData name="Pomeranz, Justin" userId="11bf0c07-d0d3-4ab3-9c14-6e7a484e552b" providerId="ADAL" clId="{2AA2F439-9475-4652-BB78-BE638E45B6FD}" dt="2022-02-18T18:50:54.252" v="16736" actId="14100"/>
          <ac:spMkLst>
            <pc:docMk/>
            <pc:sldMk cId="2848030269" sldId="886"/>
            <ac:spMk id="2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2-19T19:52:01.854" v="25617" actId="20577"/>
          <ac:spMkLst>
            <pc:docMk/>
            <pc:sldMk cId="2848030269" sldId="886"/>
            <ac:spMk id="8" creationId="{36B8E668-3F99-4787-A853-6C05C248C6FA}"/>
          </ac:spMkLst>
        </pc:spChg>
        <pc:picChg chg="del">
          <ac:chgData name="Pomeranz, Justin" userId="11bf0c07-d0d3-4ab3-9c14-6e7a484e552b" providerId="ADAL" clId="{2AA2F439-9475-4652-BB78-BE638E45B6FD}" dt="2022-02-18T18:50:58.640" v="16738" actId="478"/>
          <ac:picMkLst>
            <pc:docMk/>
            <pc:sldMk cId="2848030269" sldId="886"/>
            <ac:picMk id="5" creationId="{4C330F53-C611-42BF-8C89-8F3CD5F2034A}"/>
          </ac:picMkLst>
        </pc:picChg>
      </pc:sldChg>
      <pc:sldChg chg="addSp delSp modSp add mod ord delAnim modAnim">
        <pc:chgData name="Pomeranz, Justin" userId="11bf0c07-d0d3-4ab3-9c14-6e7a484e552b" providerId="ADAL" clId="{2AA2F439-9475-4652-BB78-BE638E45B6FD}" dt="2022-02-21T14:59:27.629" v="27445" actId="6549"/>
        <pc:sldMkLst>
          <pc:docMk/>
          <pc:sldMk cId="2245056577" sldId="887"/>
        </pc:sldMkLst>
        <pc:spChg chg="add del mod">
          <ac:chgData name="Pomeranz, Justin" userId="11bf0c07-d0d3-4ab3-9c14-6e7a484e552b" providerId="ADAL" clId="{2AA2F439-9475-4652-BB78-BE638E45B6FD}" dt="2022-02-19T17:09:36.236" v="20232" actId="478"/>
          <ac:spMkLst>
            <pc:docMk/>
            <pc:sldMk cId="2245056577" sldId="887"/>
            <ac:spMk id="3" creationId="{03B94E8D-E4FC-4FFA-B92D-0E967E022028}"/>
          </ac:spMkLst>
        </pc:spChg>
        <pc:spChg chg="add del">
          <ac:chgData name="Pomeranz, Justin" userId="11bf0c07-d0d3-4ab3-9c14-6e7a484e552b" providerId="ADAL" clId="{2AA2F439-9475-4652-BB78-BE638E45B6FD}" dt="2022-02-19T17:18:30.919" v="20438" actId="22"/>
          <ac:spMkLst>
            <pc:docMk/>
            <pc:sldMk cId="2245056577" sldId="887"/>
            <ac:spMk id="6" creationId="{8B0DC28E-F2CE-4A7A-9400-151ABD651059}"/>
          </ac:spMkLst>
        </pc:spChg>
        <pc:spChg chg="add del mod">
          <ac:chgData name="Pomeranz, Justin" userId="11bf0c07-d0d3-4ab3-9c14-6e7a484e552b" providerId="ADAL" clId="{2AA2F439-9475-4652-BB78-BE638E45B6FD}" dt="2022-02-19T17:30:06.214" v="21353" actId="478"/>
          <ac:spMkLst>
            <pc:docMk/>
            <pc:sldMk cId="2245056577" sldId="887"/>
            <ac:spMk id="8" creationId="{346FE72D-3933-4AAC-9D93-74FDC46A3A8B}"/>
          </ac:spMkLst>
        </pc:spChg>
        <pc:spChg chg="add del mod">
          <ac:chgData name="Pomeranz, Justin" userId="11bf0c07-d0d3-4ab3-9c14-6e7a484e552b" providerId="ADAL" clId="{2AA2F439-9475-4652-BB78-BE638E45B6FD}" dt="2022-02-19T17:45:07.548" v="21949" actId="478"/>
          <ac:spMkLst>
            <pc:docMk/>
            <pc:sldMk cId="2245056577" sldId="887"/>
            <ac:spMk id="11" creationId="{99FB92BF-4AF8-4F23-9B4B-A80421239203}"/>
          </ac:spMkLst>
        </pc:spChg>
        <pc:spChg chg="mod">
          <ac:chgData name="Pomeranz, Justin" userId="11bf0c07-d0d3-4ab3-9c14-6e7a484e552b" providerId="ADAL" clId="{2AA2F439-9475-4652-BB78-BE638E45B6FD}" dt="2022-02-21T14:59:27.629" v="27445" actId="6549"/>
          <ac:spMkLst>
            <pc:docMk/>
            <pc:sldMk cId="2245056577" sldId="887"/>
            <ac:spMk id="16" creationId="{57BE3ECF-E184-475F-84FF-0FB5F7ABF024}"/>
          </ac:spMkLst>
        </pc:spChg>
        <pc:picChg chg="add del mod modCrop">
          <ac:chgData name="Pomeranz, Justin" userId="11bf0c07-d0d3-4ab3-9c14-6e7a484e552b" providerId="ADAL" clId="{2AA2F439-9475-4652-BB78-BE638E45B6FD}" dt="2022-02-19T17:53:10.740" v="21979" actId="478"/>
          <ac:picMkLst>
            <pc:docMk/>
            <pc:sldMk cId="2245056577" sldId="887"/>
            <ac:picMk id="9" creationId="{1254B2BD-6D88-4747-AAE3-4C7EAA8CE9EC}"/>
          </ac:picMkLst>
        </pc:picChg>
        <pc:picChg chg="add mod">
          <ac:chgData name="Pomeranz, Justin" userId="11bf0c07-d0d3-4ab3-9c14-6e7a484e552b" providerId="ADAL" clId="{2AA2F439-9475-4652-BB78-BE638E45B6FD}" dt="2022-02-20T18:55:39.940" v="26911" actId="1076"/>
          <ac:picMkLst>
            <pc:docMk/>
            <pc:sldMk cId="2245056577" sldId="887"/>
            <ac:picMk id="12" creationId="{7FDA8133-5E8D-4D35-A5E5-8B71D60A13A7}"/>
          </ac:picMkLst>
        </pc:picChg>
        <pc:picChg chg="add del mod">
          <ac:chgData name="Pomeranz, Justin" userId="11bf0c07-d0d3-4ab3-9c14-6e7a484e552b" providerId="ADAL" clId="{2AA2F439-9475-4652-BB78-BE638E45B6FD}" dt="2022-02-19T17:30:04.853" v="21352" actId="478"/>
          <ac:picMkLst>
            <pc:docMk/>
            <pc:sldMk cId="2245056577" sldId="887"/>
            <ac:picMk id="3074" creationId="{56EF48B3-C621-427D-ABE5-0A476060E354}"/>
          </ac:picMkLst>
        </pc:picChg>
        <pc:picChg chg="add del mod">
          <ac:chgData name="Pomeranz, Justin" userId="11bf0c07-d0d3-4ab3-9c14-6e7a484e552b" providerId="ADAL" clId="{2AA2F439-9475-4652-BB78-BE638E45B6FD}" dt="2022-02-19T17:45:05.893" v="21948" actId="478"/>
          <ac:picMkLst>
            <pc:docMk/>
            <pc:sldMk cId="2245056577" sldId="887"/>
            <ac:picMk id="3076" creationId="{0F2AA521-C342-4550-99F6-4F5316173F2E}"/>
          </ac:picMkLst>
        </pc:picChg>
      </pc:sldChg>
      <pc:sldChg chg="add del">
        <pc:chgData name="Pomeranz, Justin" userId="11bf0c07-d0d3-4ab3-9c14-6e7a484e552b" providerId="ADAL" clId="{2AA2F439-9475-4652-BB78-BE638E45B6FD}" dt="2022-02-19T17:04:08.075" v="19883" actId="2696"/>
        <pc:sldMkLst>
          <pc:docMk/>
          <pc:sldMk cId="3255416990" sldId="887"/>
        </pc:sldMkLst>
      </pc:sldChg>
      <pc:sldChg chg="delSp modSp add mod ord">
        <pc:chgData name="Pomeranz, Justin" userId="11bf0c07-d0d3-4ab3-9c14-6e7a484e552b" providerId="ADAL" clId="{2AA2F439-9475-4652-BB78-BE638E45B6FD}" dt="2022-02-19T19:27:53.436" v="25131" actId="14100"/>
        <pc:sldMkLst>
          <pc:docMk/>
          <pc:sldMk cId="148126466" sldId="888"/>
        </pc:sldMkLst>
        <pc:spChg chg="mod">
          <ac:chgData name="Pomeranz, Justin" userId="11bf0c07-d0d3-4ab3-9c14-6e7a484e552b" providerId="ADAL" clId="{2AA2F439-9475-4652-BB78-BE638E45B6FD}" dt="2022-02-19T19:27:53.436" v="25131" actId="14100"/>
          <ac:spMkLst>
            <pc:docMk/>
            <pc:sldMk cId="148126466" sldId="888"/>
            <ac:spMk id="2" creationId="{00000000-0000-0000-0000-000000000000}"/>
          </ac:spMkLst>
        </pc:spChg>
        <pc:spChg chg="mod">
          <ac:chgData name="Pomeranz, Justin" userId="11bf0c07-d0d3-4ab3-9c14-6e7a484e552b" providerId="ADAL" clId="{2AA2F439-9475-4652-BB78-BE638E45B6FD}" dt="2022-02-19T19:27:50.144" v="25130" actId="6549"/>
          <ac:spMkLst>
            <pc:docMk/>
            <pc:sldMk cId="148126466" sldId="888"/>
            <ac:spMk id="8" creationId="{36B8E668-3F99-4787-A853-6C05C248C6FA}"/>
          </ac:spMkLst>
        </pc:spChg>
        <pc:picChg chg="del">
          <ac:chgData name="Pomeranz, Justin" userId="11bf0c07-d0d3-4ab3-9c14-6e7a484e552b" providerId="ADAL" clId="{2AA2F439-9475-4652-BB78-BE638E45B6FD}" dt="2022-02-18T18:58:15.730" v="17202" actId="478"/>
          <ac:picMkLst>
            <pc:docMk/>
            <pc:sldMk cId="148126466" sldId="888"/>
            <ac:picMk id="1026" creationId="{9152B3FA-5CA3-4FC1-91C8-E3543CDE5B04}"/>
          </ac:picMkLst>
        </pc:picChg>
      </pc:sldChg>
      <pc:sldChg chg="addSp delSp modSp add del mod ord">
        <pc:chgData name="Pomeranz, Justin" userId="11bf0c07-d0d3-4ab3-9c14-6e7a484e552b" providerId="ADAL" clId="{2AA2F439-9475-4652-BB78-BE638E45B6FD}" dt="2022-02-19T22:38:34.248" v="26112" actId="47"/>
        <pc:sldMkLst>
          <pc:docMk/>
          <pc:sldMk cId="4083420098" sldId="889"/>
        </pc:sldMkLst>
        <pc:spChg chg="add del mod">
          <ac:chgData name="Pomeranz, Justin" userId="11bf0c07-d0d3-4ab3-9c14-6e7a484e552b" providerId="ADAL" clId="{2AA2F439-9475-4652-BB78-BE638E45B6FD}" dt="2022-02-19T18:59:12.161" v="24043" actId="478"/>
          <ac:spMkLst>
            <pc:docMk/>
            <pc:sldMk cId="4083420098" sldId="889"/>
            <ac:spMk id="4" creationId="{2F5E6D83-6B9D-4A45-A71E-69BE19E62F7F}"/>
          </ac:spMkLst>
        </pc:spChg>
        <pc:spChg chg="del">
          <ac:chgData name="Pomeranz, Justin" userId="11bf0c07-d0d3-4ab3-9c14-6e7a484e552b" providerId="ADAL" clId="{2AA2F439-9475-4652-BB78-BE638E45B6FD}" dt="2022-02-18T19:02:19.234" v="17678" actId="478"/>
          <ac:spMkLst>
            <pc:docMk/>
            <pc:sldMk cId="4083420098" sldId="889"/>
            <ac:spMk id="5" creationId="{00000000-0000-0000-0000-000000000000}"/>
          </ac:spMkLst>
        </pc:spChg>
        <pc:spChg chg="del">
          <ac:chgData name="Pomeranz, Justin" userId="11bf0c07-d0d3-4ab3-9c14-6e7a484e552b" providerId="ADAL" clId="{2AA2F439-9475-4652-BB78-BE638E45B6FD}" dt="2022-02-18T19:02:21.985" v="17680" actId="478"/>
          <ac:spMkLst>
            <pc:docMk/>
            <pc:sldMk cId="4083420098" sldId="889"/>
            <ac:spMk id="8" creationId="{00000000-0000-0000-0000-000000000000}"/>
          </ac:spMkLst>
        </pc:spChg>
        <pc:spChg chg="del">
          <ac:chgData name="Pomeranz, Justin" userId="11bf0c07-d0d3-4ab3-9c14-6e7a484e552b" providerId="ADAL" clId="{2AA2F439-9475-4652-BB78-BE638E45B6FD}" dt="2022-02-18T19:02:17.739" v="17677" actId="478"/>
          <ac:spMkLst>
            <pc:docMk/>
            <pc:sldMk cId="4083420098" sldId="889"/>
            <ac:spMk id="9" creationId="{00000000-0000-0000-0000-000000000000}"/>
          </ac:spMkLst>
        </pc:spChg>
        <pc:spChg chg="add mod">
          <ac:chgData name="Pomeranz, Justin" userId="11bf0c07-d0d3-4ab3-9c14-6e7a484e552b" providerId="ADAL" clId="{2AA2F439-9475-4652-BB78-BE638E45B6FD}" dt="2022-02-19T19:00:44.993" v="24192" actId="14100"/>
          <ac:spMkLst>
            <pc:docMk/>
            <pc:sldMk cId="4083420098" sldId="889"/>
            <ac:spMk id="15" creationId="{E62CEB25-0CB1-4DE3-9077-D2074E4EFB93}"/>
          </ac:spMkLst>
        </pc:spChg>
        <pc:spChg chg="del">
          <ac:chgData name="Pomeranz, Justin" userId="11bf0c07-d0d3-4ab3-9c14-6e7a484e552b" providerId="ADAL" clId="{2AA2F439-9475-4652-BB78-BE638E45B6FD}" dt="2022-02-18T19:02:21.266" v="17679" actId="478"/>
          <ac:spMkLst>
            <pc:docMk/>
            <pc:sldMk cId="4083420098" sldId="889"/>
            <ac:spMk id="30" creationId="{00000000-0000-0000-0000-000000000000}"/>
          </ac:spMkLst>
        </pc:spChg>
        <pc:spChg chg="del mod">
          <ac:chgData name="Pomeranz, Justin" userId="11bf0c07-d0d3-4ab3-9c14-6e7a484e552b" providerId="ADAL" clId="{2AA2F439-9475-4652-BB78-BE638E45B6FD}" dt="2022-02-19T18:59:10.542" v="24042" actId="478"/>
          <ac:spMkLst>
            <pc:docMk/>
            <pc:sldMk cId="4083420098" sldId="889"/>
            <ac:spMk id="31" creationId="{3A5A0632-5BEA-4E98-B623-17D3C327F20D}"/>
          </ac:spMkLst>
        </pc:spChg>
        <pc:picChg chg="del">
          <ac:chgData name="Pomeranz, Justin" userId="11bf0c07-d0d3-4ab3-9c14-6e7a484e552b" providerId="ADAL" clId="{2AA2F439-9475-4652-BB78-BE638E45B6FD}" dt="2022-02-18T19:02:21.266" v="17679" actId="478"/>
          <ac:picMkLst>
            <pc:docMk/>
            <pc:sldMk cId="4083420098" sldId="889"/>
            <ac:picMk id="25" creationId="{8EBE47FC-AFCA-446D-9C20-D94BBFD208B5}"/>
          </ac:picMkLst>
        </pc:picChg>
        <pc:picChg chg="del">
          <ac:chgData name="Pomeranz, Justin" userId="11bf0c07-d0d3-4ab3-9c14-6e7a484e552b" providerId="ADAL" clId="{2AA2F439-9475-4652-BB78-BE638E45B6FD}" dt="2022-02-18T19:00:45.506" v="17447" actId="478"/>
          <ac:picMkLst>
            <pc:docMk/>
            <pc:sldMk cId="4083420098" sldId="889"/>
            <ac:picMk id="28" creationId="{00000000-0000-0000-0000-000000000000}"/>
          </ac:picMkLst>
        </pc:picChg>
        <pc:picChg chg="del">
          <ac:chgData name="Pomeranz, Justin" userId="11bf0c07-d0d3-4ab3-9c14-6e7a484e552b" providerId="ADAL" clId="{2AA2F439-9475-4652-BB78-BE638E45B6FD}" dt="2022-02-18T19:02:21.266" v="17679" actId="478"/>
          <ac:picMkLst>
            <pc:docMk/>
            <pc:sldMk cId="4083420098" sldId="889"/>
            <ac:picMk id="38" creationId="{941804EA-61B8-4E5E-98C0-50155C778901}"/>
          </ac:picMkLst>
        </pc:picChg>
        <pc:picChg chg="del">
          <ac:chgData name="Pomeranz, Justin" userId="11bf0c07-d0d3-4ab3-9c14-6e7a484e552b" providerId="ADAL" clId="{2AA2F439-9475-4652-BB78-BE638E45B6FD}" dt="2022-02-18T19:02:21.266" v="17679" actId="478"/>
          <ac:picMkLst>
            <pc:docMk/>
            <pc:sldMk cId="4083420098" sldId="889"/>
            <ac:picMk id="39" creationId="{321FDB36-58BA-4D6A-A289-CB72686756F4}"/>
          </ac:picMkLst>
        </pc:picChg>
        <pc:picChg chg="del">
          <ac:chgData name="Pomeranz, Justin" userId="11bf0c07-d0d3-4ab3-9c14-6e7a484e552b" providerId="ADAL" clId="{2AA2F439-9475-4652-BB78-BE638E45B6FD}" dt="2022-02-18T19:02:21.266" v="17679" actId="478"/>
          <ac:picMkLst>
            <pc:docMk/>
            <pc:sldMk cId="4083420098" sldId="889"/>
            <ac:picMk id="41" creationId="{ADFFB1A1-80F7-438F-9B54-3FD6C407BD33}"/>
          </ac:picMkLst>
        </pc:picChg>
        <pc:cxnChg chg="del">
          <ac:chgData name="Pomeranz, Justin" userId="11bf0c07-d0d3-4ab3-9c14-6e7a484e552b" providerId="ADAL" clId="{2AA2F439-9475-4652-BB78-BE638E45B6FD}" dt="2022-02-18T19:02:21.266" v="17679" actId="478"/>
          <ac:cxnSpMkLst>
            <pc:docMk/>
            <pc:sldMk cId="4083420098" sldId="889"/>
            <ac:cxnSpMk id="37" creationId="{C4CFA4E9-5CF3-44C5-8F49-9BFFD9D5F529}"/>
          </ac:cxnSpMkLst>
        </pc:cxnChg>
        <pc:cxnChg chg="del">
          <ac:chgData name="Pomeranz, Justin" userId="11bf0c07-d0d3-4ab3-9c14-6e7a484e552b" providerId="ADAL" clId="{2AA2F439-9475-4652-BB78-BE638E45B6FD}" dt="2022-02-18T19:02:21.266" v="17679" actId="478"/>
          <ac:cxnSpMkLst>
            <pc:docMk/>
            <pc:sldMk cId="4083420098" sldId="889"/>
            <ac:cxnSpMk id="42" creationId="{5D1AC828-5DFA-4B25-BA25-44E183DFF30D}"/>
          </ac:cxnSpMkLst>
        </pc:cxnChg>
      </pc:sldChg>
      <pc:sldChg chg="addSp delSp modSp add mod">
        <pc:chgData name="Pomeranz, Justin" userId="11bf0c07-d0d3-4ab3-9c14-6e7a484e552b" providerId="ADAL" clId="{2AA2F439-9475-4652-BB78-BE638E45B6FD}" dt="2022-02-19T19:41:01.861" v="25449" actId="1037"/>
        <pc:sldMkLst>
          <pc:docMk/>
          <pc:sldMk cId="3919102191" sldId="890"/>
        </pc:sldMkLst>
        <pc:spChg chg="mod">
          <ac:chgData name="Pomeranz, Justin" userId="11bf0c07-d0d3-4ab3-9c14-6e7a484e552b" providerId="ADAL" clId="{2AA2F439-9475-4652-BB78-BE638E45B6FD}" dt="2022-02-19T19:41:01.861" v="25449" actId="1037"/>
          <ac:spMkLst>
            <pc:docMk/>
            <pc:sldMk cId="3919102191" sldId="890"/>
            <ac:spMk id="16" creationId="{57BE3ECF-E184-475F-84FF-0FB5F7ABF024}"/>
          </ac:spMkLst>
        </pc:spChg>
        <pc:spChg chg="del">
          <ac:chgData name="Pomeranz, Justin" userId="11bf0c07-d0d3-4ab3-9c14-6e7a484e552b" providerId="ADAL" clId="{2AA2F439-9475-4652-BB78-BE638E45B6FD}" dt="2022-02-18T19:34:11.793" v="18637" actId="478"/>
          <ac:spMkLst>
            <pc:docMk/>
            <pc:sldMk cId="3919102191" sldId="890"/>
            <ac:spMk id="40" creationId="{452B8E03-0E1A-470D-B8BC-4608B0F2993D}"/>
          </ac:spMkLst>
        </pc:spChg>
        <pc:picChg chg="add del mod">
          <ac:chgData name="Pomeranz, Justin" userId="11bf0c07-d0d3-4ab3-9c14-6e7a484e552b" providerId="ADAL" clId="{2AA2F439-9475-4652-BB78-BE638E45B6FD}" dt="2022-02-18T19:34:00.632" v="18633" actId="478"/>
          <ac:picMkLst>
            <pc:docMk/>
            <pc:sldMk cId="3919102191" sldId="890"/>
            <ac:picMk id="3" creationId="{E9E1C5F9-0332-4195-8F95-06D6FFD3A909}"/>
          </ac:picMkLst>
        </pc:picChg>
        <pc:picChg chg="add del mod">
          <ac:chgData name="Pomeranz, Justin" userId="11bf0c07-d0d3-4ab3-9c14-6e7a484e552b" providerId="ADAL" clId="{2AA2F439-9475-4652-BB78-BE638E45B6FD}" dt="2022-02-18T19:30:19.729" v="18584" actId="478"/>
          <ac:picMkLst>
            <pc:docMk/>
            <pc:sldMk cId="3919102191" sldId="890"/>
            <ac:picMk id="5" creationId="{E5F57038-30E5-4BD1-86C4-64FD55DD4781}"/>
          </ac:picMkLst>
        </pc:picChg>
        <pc:picChg chg="add del mod">
          <ac:chgData name="Pomeranz, Justin" userId="11bf0c07-d0d3-4ab3-9c14-6e7a484e552b" providerId="ADAL" clId="{2AA2F439-9475-4652-BB78-BE638E45B6FD}" dt="2022-02-18T19:32:14.240" v="18606" actId="478"/>
          <ac:picMkLst>
            <pc:docMk/>
            <pc:sldMk cId="3919102191" sldId="890"/>
            <ac:picMk id="7" creationId="{0D6C2A13-EE00-4034-8A4A-7D765C6B4294}"/>
          </ac:picMkLst>
        </pc:picChg>
        <pc:picChg chg="add del mod">
          <ac:chgData name="Pomeranz, Justin" userId="11bf0c07-d0d3-4ab3-9c14-6e7a484e552b" providerId="ADAL" clId="{2AA2F439-9475-4652-BB78-BE638E45B6FD}" dt="2022-02-18T19:32:34.224" v="18613" actId="478"/>
          <ac:picMkLst>
            <pc:docMk/>
            <pc:sldMk cId="3919102191" sldId="890"/>
            <ac:picMk id="9" creationId="{F00C782A-51D2-4AC7-B28C-43A6190DC946}"/>
          </ac:picMkLst>
        </pc:picChg>
        <pc:picChg chg="add del mod">
          <ac:chgData name="Pomeranz, Justin" userId="11bf0c07-d0d3-4ab3-9c14-6e7a484e552b" providerId="ADAL" clId="{2AA2F439-9475-4652-BB78-BE638E45B6FD}" dt="2022-02-18T19:34:49.344" v="18648" actId="478"/>
          <ac:picMkLst>
            <pc:docMk/>
            <pc:sldMk cId="3919102191" sldId="890"/>
            <ac:picMk id="18" creationId="{6E49DECC-C94C-42E7-994B-BA4B24839A1F}"/>
          </ac:picMkLst>
        </pc:picChg>
        <pc:picChg chg="add del mod">
          <ac:chgData name="Pomeranz, Justin" userId="11bf0c07-d0d3-4ab3-9c14-6e7a484e552b" providerId="ADAL" clId="{2AA2F439-9475-4652-BB78-BE638E45B6FD}" dt="2022-02-18T19:35:18.855" v="18657" actId="478"/>
          <ac:picMkLst>
            <pc:docMk/>
            <pc:sldMk cId="3919102191" sldId="890"/>
            <ac:picMk id="19" creationId="{387DBF7A-ADC8-4BA0-BFD9-3A87856C74EF}"/>
          </ac:picMkLst>
        </pc:picChg>
        <pc:picChg chg="add mod">
          <ac:chgData name="Pomeranz, Justin" userId="11bf0c07-d0d3-4ab3-9c14-6e7a484e552b" providerId="ADAL" clId="{2AA2F439-9475-4652-BB78-BE638E45B6FD}" dt="2022-02-18T19:35:20.022" v="18658"/>
          <ac:picMkLst>
            <pc:docMk/>
            <pc:sldMk cId="3919102191" sldId="890"/>
            <ac:picMk id="20" creationId="{DAFC4ACB-B70A-42E9-922F-7F002591400A}"/>
          </ac:picMkLst>
        </pc:picChg>
        <pc:picChg chg="del">
          <ac:chgData name="Pomeranz, Justin" userId="11bf0c07-d0d3-4ab3-9c14-6e7a484e552b" providerId="ADAL" clId="{2AA2F439-9475-4652-BB78-BE638E45B6FD}" dt="2022-02-18T19:04:41.137" v="17891" actId="478"/>
          <ac:picMkLst>
            <pc:docMk/>
            <pc:sldMk cId="3919102191" sldId="890"/>
            <ac:picMk id="47" creationId="{F2B5D33B-C2BD-4B89-960D-D95CBA3A08BA}"/>
          </ac:picMkLst>
        </pc:picChg>
        <pc:picChg chg="del">
          <ac:chgData name="Pomeranz, Justin" userId="11bf0c07-d0d3-4ab3-9c14-6e7a484e552b" providerId="ADAL" clId="{2AA2F439-9475-4652-BB78-BE638E45B6FD}" dt="2022-02-18T19:04:40.048" v="17889" actId="478"/>
          <ac:picMkLst>
            <pc:docMk/>
            <pc:sldMk cId="3919102191" sldId="890"/>
            <ac:picMk id="48" creationId="{979F2FF8-DF60-4FCD-B06F-5BA0214BC838}"/>
          </ac:picMkLst>
        </pc:picChg>
        <pc:picChg chg="del">
          <ac:chgData name="Pomeranz, Justin" userId="11bf0c07-d0d3-4ab3-9c14-6e7a484e552b" providerId="ADAL" clId="{2AA2F439-9475-4652-BB78-BE638E45B6FD}" dt="2022-02-18T19:04:41.576" v="17892" actId="478"/>
          <ac:picMkLst>
            <pc:docMk/>
            <pc:sldMk cId="3919102191" sldId="890"/>
            <ac:picMk id="49" creationId="{C43BFF63-70DC-4DC2-9B3B-403194AFE057}"/>
          </ac:picMkLst>
        </pc:picChg>
        <pc:picChg chg="del">
          <ac:chgData name="Pomeranz, Justin" userId="11bf0c07-d0d3-4ab3-9c14-6e7a484e552b" providerId="ADAL" clId="{2AA2F439-9475-4652-BB78-BE638E45B6FD}" dt="2022-02-18T19:04:39.608" v="17888" actId="478"/>
          <ac:picMkLst>
            <pc:docMk/>
            <pc:sldMk cId="3919102191" sldId="890"/>
            <ac:picMk id="50" creationId="{47AE1C83-BB4D-420A-B301-E92A9E887CE5}"/>
          </ac:picMkLst>
        </pc:picChg>
        <pc:picChg chg="del">
          <ac:chgData name="Pomeranz, Justin" userId="11bf0c07-d0d3-4ab3-9c14-6e7a484e552b" providerId="ADAL" clId="{2AA2F439-9475-4652-BB78-BE638E45B6FD}" dt="2022-02-18T19:04:40.689" v="17890" actId="478"/>
          <ac:picMkLst>
            <pc:docMk/>
            <pc:sldMk cId="3919102191" sldId="890"/>
            <ac:picMk id="51" creationId="{B9ED56C4-3C4E-468D-A205-1BF45D88DEE6}"/>
          </ac:picMkLst>
        </pc:picChg>
        <pc:picChg chg="del">
          <ac:chgData name="Pomeranz, Justin" userId="11bf0c07-d0d3-4ab3-9c14-6e7a484e552b" providerId="ADAL" clId="{2AA2F439-9475-4652-BB78-BE638E45B6FD}" dt="2022-02-18T19:04:42.032" v="17893" actId="478"/>
          <ac:picMkLst>
            <pc:docMk/>
            <pc:sldMk cId="3919102191" sldId="890"/>
            <ac:picMk id="52" creationId="{3556299C-F74C-49F7-85FB-9516D924C4C5}"/>
          </ac:picMkLst>
        </pc:picChg>
      </pc:sldChg>
      <pc:sldChg chg="addSp delSp modSp add mod addAnim delAnim modAnim">
        <pc:chgData name="Pomeranz, Justin" userId="11bf0c07-d0d3-4ab3-9c14-6e7a484e552b" providerId="ADAL" clId="{2AA2F439-9475-4652-BB78-BE638E45B6FD}" dt="2022-02-21T15:09:01.315" v="27485"/>
        <pc:sldMkLst>
          <pc:docMk/>
          <pc:sldMk cId="34569555" sldId="891"/>
        </pc:sldMkLst>
        <pc:spChg chg="mod">
          <ac:chgData name="Pomeranz, Justin" userId="11bf0c07-d0d3-4ab3-9c14-6e7a484e552b" providerId="ADAL" clId="{2AA2F439-9475-4652-BB78-BE638E45B6FD}" dt="2022-02-21T15:08:48.392" v="27483" actId="313"/>
          <ac:spMkLst>
            <pc:docMk/>
            <pc:sldMk cId="34569555" sldId="891"/>
            <ac:spMk id="16" creationId="{57BE3ECF-E184-475F-84FF-0FB5F7ABF024}"/>
          </ac:spMkLst>
        </pc:spChg>
        <pc:spChg chg="del">
          <ac:chgData name="Pomeranz, Justin" userId="11bf0c07-d0d3-4ab3-9c14-6e7a484e552b" providerId="ADAL" clId="{2AA2F439-9475-4652-BB78-BE638E45B6FD}" dt="2022-02-18T19:03:07.506" v="17720" actId="478"/>
          <ac:spMkLst>
            <pc:docMk/>
            <pc:sldMk cId="34569555" sldId="891"/>
            <ac:spMk id="50" creationId="{01C34E03-3E97-4949-8DE4-3AC524E07287}"/>
          </ac:spMkLst>
        </pc:spChg>
        <pc:spChg chg="del">
          <ac:chgData name="Pomeranz, Justin" userId="11bf0c07-d0d3-4ab3-9c14-6e7a484e552b" providerId="ADAL" clId="{2AA2F439-9475-4652-BB78-BE638E45B6FD}" dt="2022-02-18T19:03:07.506" v="17720" actId="478"/>
          <ac:spMkLst>
            <pc:docMk/>
            <pc:sldMk cId="34569555" sldId="891"/>
            <ac:spMk id="51" creationId="{8AEA94C0-01F8-4C3D-9314-6A89F085DCFF}"/>
          </ac:spMkLst>
        </pc:spChg>
        <pc:spChg chg="del">
          <ac:chgData name="Pomeranz, Justin" userId="11bf0c07-d0d3-4ab3-9c14-6e7a484e552b" providerId="ADAL" clId="{2AA2F439-9475-4652-BB78-BE638E45B6FD}" dt="2022-02-18T19:03:07.506" v="17720" actId="478"/>
          <ac:spMkLst>
            <pc:docMk/>
            <pc:sldMk cId="34569555" sldId="891"/>
            <ac:spMk id="52" creationId="{CD593E9E-57F7-4A1A-8FA8-8B3CAAF4150B}"/>
          </ac:spMkLst>
        </pc:spChg>
        <pc:spChg chg="del">
          <ac:chgData name="Pomeranz, Justin" userId="11bf0c07-d0d3-4ab3-9c14-6e7a484e552b" providerId="ADAL" clId="{2AA2F439-9475-4652-BB78-BE638E45B6FD}" dt="2022-02-18T19:03:07.506" v="17720" actId="478"/>
          <ac:spMkLst>
            <pc:docMk/>
            <pc:sldMk cId="34569555" sldId="891"/>
            <ac:spMk id="59" creationId="{0D2BAE2F-57C1-407E-B029-4367D4CB0D10}"/>
          </ac:spMkLst>
        </pc:spChg>
        <pc:spChg chg="del">
          <ac:chgData name="Pomeranz, Justin" userId="11bf0c07-d0d3-4ab3-9c14-6e7a484e552b" providerId="ADAL" clId="{2AA2F439-9475-4652-BB78-BE638E45B6FD}" dt="2022-02-18T19:03:07.506" v="17720" actId="478"/>
          <ac:spMkLst>
            <pc:docMk/>
            <pc:sldMk cId="34569555" sldId="891"/>
            <ac:spMk id="60" creationId="{B82C6E7D-EF5A-40F3-B81E-A6BD58A2B45E}"/>
          </ac:spMkLst>
        </pc:spChg>
        <pc:picChg chg="add mod">
          <ac:chgData name="Pomeranz, Justin" userId="11bf0c07-d0d3-4ab3-9c14-6e7a484e552b" providerId="ADAL" clId="{2AA2F439-9475-4652-BB78-BE638E45B6FD}" dt="2022-02-19T19:43:17.934" v="25501" actId="12788"/>
          <ac:picMkLst>
            <pc:docMk/>
            <pc:sldMk cId="34569555" sldId="891"/>
            <ac:picMk id="12" creationId="{C1660F6E-1E6C-4D3F-967A-320F1E37E9F9}"/>
          </ac:picMkLst>
        </pc:picChg>
        <pc:picChg chg="add mod">
          <ac:chgData name="Pomeranz, Justin" userId="11bf0c07-d0d3-4ab3-9c14-6e7a484e552b" providerId="ADAL" clId="{2AA2F439-9475-4652-BB78-BE638E45B6FD}" dt="2022-02-19T19:43:17.934" v="25501" actId="12788"/>
          <ac:picMkLst>
            <pc:docMk/>
            <pc:sldMk cId="34569555" sldId="891"/>
            <ac:picMk id="13" creationId="{B152B583-236C-4278-9E5A-5C731960733E}"/>
          </ac:picMkLst>
        </pc:picChg>
        <pc:picChg chg="add mod">
          <ac:chgData name="Pomeranz, Justin" userId="11bf0c07-d0d3-4ab3-9c14-6e7a484e552b" providerId="ADAL" clId="{2AA2F439-9475-4652-BB78-BE638E45B6FD}" dt="2022-02-19T19:43:17.934" v="25501" actId="12788"/>
          <ac:picMkLst>
            <pc:docMk/>
            <pc:sldMk cId="34569555" sldId="891"/>
            <ac:picMk id="14" creationId="{510E7C42-A109-4328-9F7C-3076F7372C48}"/>
          </ac:picMkLst>
        </pc:picChg>
        <pc:picChg chg="add mod">
          <ac:chgData name="Pomeranz, Justin" userId="11bf0c07-d0d3-4ab3-9c14-6e7a484e552b" providerId="ADAL" clId="{2AA2F439-9475-4652-BB78-BE638E45B6FD}" dt="2022-02-19T19:43:17.934" v="25501" actId="12788"/>
          <ac:picMkLst>
            <pc:docMk/>
            <pc:sldMk cId="34569555" sldId="891"/>
            <ac:picMk id="15" creationId="{2CB1A098-7E56-44DC-A872-359D70C4B875}"/>
          </ac:picMkLst>
        </pc:picChg>
        <pc:picChg chg="add mod">
          <ac:chgData name="Pomeranz, Justin" userId="11bf0c07-d0d3-4ab3-9c14-6e7a484e552b" providerId="ADAL" clId="{2AA2F439-9475-4652-BB78-BE638E45B6FD}" dt="2022-02-19T19:43:17.934" v="25501" actId="12788"/>
          <ac:picMkLst>
            <pc:docMk/>
            <pc:sldMk cId="34569555" sldId="891"/>
            <ac:picMk id="17" creationId="{B6CF0E59-1984-4959-8364-BFB8406EA915}"/>
          </ac:picMkLst>
        </pc:picChg>
        <pc:picChg chg="add mod">
          <ac:chgData name="Pomeranz, Justin" userId="11bf0c07-d0d3-4ab3-9c14-6e7a484e552b" providerId="ADAL" clId="{2AA2F439-9475-4652-BB78-BE638E45B6FD}" dt="2022-02-21T15:03:35.816" v="27449" actId="1037"/>
          <ac:picMkLst>
            <pc:docMk/>
            <pc:sldMk cId="34569555" sldId="891"/>
            <ac:picMk id="18" creationId="{4CFF3A3E-92DE-4066-B8B2-E1D7C6A0078E}"/>
          </ac:picMkLst>
        </pc:picChg>
        <pc:picChg chg="del">
          <ac:chgData name="Pomeranz, Justin" userId="11bf0c07-d0d3-4ab3-9c14-6e7a484e552b" providerId="ADAL" clId="{2AA2F439-9475-4652-BB78-BE638E45B6FD}" dt="2022-02-18T19:03:07.506" v="17720" actId="478"/>
          <ac:picMkLst>
            <pc:docMk/>
            <pc:sldMk cId="34569555" sldId="891"/>
            <ac:picMk id="53" creationId="{CD9B495E-8A04-4ED2-B604-BF3266B87AE9}"/>
          </ac:picMkLst>
        </pc:picChg>
        <pc:picChg chg="del">
          <ac:chgData name="Pomeranz, Justin" userId="11bf0c07-d0d3-4ab3-9c14-6e7a484e552b" providerId="ADAL" clId="{2AA2F439-9475-4652-BB78-BE638E45B6FD}" dt="2022-02-18T19:03:07.506" v="17720" actId="478"/>
          <ac:picMkLst>
            <pc:docMk/>
            <pc:sldMk cId="34569555" sldId="891"/>
            <ac:picMk id="54" creationId="{BA6D8E82-7A8D-42A1-974A-1FAF74FF739E}"/>
          </ac:picMkLst>
        </pc:picChg>
        <pc:picChg chg="del">
          <ac:chgData name="Pomeranz, Justin" userId="11bf0c07-d0d3-4ab3-9c14-6e7a484e552b" providerId="ADAL" clId="{2AA2F439-9475-4652-BB78-BE638E45B6FD}" dt="2022-02-18T19:03:07.506" v="17720" actId="478"/>
          <ac:picMkLst>
            <pc:docMk/>
            <pc:sldMk cId="34569555" sldId="891"/>
            <ac:picMk id="55" creationId="{D8770725-897D-4610-B40A-6E8653FCDE4C}"/>
          </ac:picMkLst>
        </pc:picChg>
        <pc:picChg chg="del">
          <ac:chgData name="Pomeranz, Justin" userId="11bf0c07-d0d3-4ab3-9c14-6e7a484e552b" providerId="ADAL" clId="{2AA2F439-9475-4652-BB78-BE638E45B6FD}" dt="2022-02-18T19:03:07.506" v="17720" actId="478"/>
          <ac:picMkLst>
            <pc:docMk/>
            <pc:sldMk cId="34569555" sldId="891"/>
            <ac:picMk id="83" creationId="{D9A257A0-E38D-460C-876A-F30CEBF7E3BD}"/>
          </ac:picMkLst>
        </pc:picChg>
      </pc:sldChg>
      <pc:sldChg chg="modSp add mod ord">
        <pc:chgData name="Pomeranz, Justin" userId="11bf0c07-d0d3-4ab3-9c14-6e7a484e552b" providerId="ADAL" clId="{2AA2F439-9475-4652-BB78-BE638E45B6FD}" dt="2022-02-20T00:36:12.178" v="26123"/>
        <pc:sldMkLst>
          <pc:docMk/>
          <pc:sldMk cId="939599638" sldId="892"/>
        </pc:sldMkLst>
        <pc:spChg chg="mod">
          <ac:chgData name="Pomeranz, Justin" userId="11bf0c07-d0d3-4ab3-9c14-6e7a484e552b" providerId="ADAL" clId="{2AA2F439-9475-4652-BB78-BE638E45B6FD}" dt="2022-02-19T19:40:05.631" v="25434" actId="14100"/>
          <ac:spMkLst>
            <pc:docMk/>
            <pc:sldMk cId="939599638" sldId="892"/>
            <ac:spMk id="16" creationId="{57BE3ECF-E184-475F-84FF-0FB5F7ABF024}"/>
          </ac:spMkLst>
        </pc:spChg>
        <pc:spChg chg="mod">
          <ac:chgData name="Pomeranz, Justin" userId="11bf0c07-d0d3-4ab3-9c14-6e7a484e552b" providerId="ADAL" clId="{2AA2F439-9475-4652-BB78-BE638E45B6FD}" dt="2022-02-19T19:40:19.207" v="25436" actId="1076"/>
          <ac:spMkLst>
            <pc:docMk/>
            <pc:sldMk cId="939599638" sldId="892"/>
            <ac:spMk id="40" creationId="{452B8E03-0E1A-470D-B8BC-4608B0F2993D}"/>
          </ac:spMkLst>
        </pc:spChg>
        <pc:picChg chg="mod">
          <ac:chgData name="Pomeranz, Justin" userId="11bf0c07-d0d3-4ab3-9c14-6e7a484e552b" providerId="ADAL" clId="{2AA2F439-9475-4652-BB78-BE638E45B6FD}" dt="2022-02-19T19:40:33.383" v="25443" actId="1038"/>
          <ac:picMkLst>
            <pc:docMk/>
            <pc:sldMk cId="939599638" sldId="892"/>
            <ac:picMk id="47" creationId="{F2B5D33B-C2BD-4B89-960D-D95CBA3A08BA}"/>
          </ac:picMkLst>
        </pc:picChg>
        <pc:picChg chg="mod">
          <ac:chgData name="Pomeranz, Justin" userId="11bf0c07-d0d3-4ab3-9c14-6e7a484e552b" providerId="ADAL" clId="{2AA2F439-9475-4652-BB78-BE638E45B6FD}" dt="2022-02-19T19:40:33.383" v="25443" actId="1038"/>
          <ac:picMkLst>
            <pc:docMk/>
            <pc:sldMk cId="939599638" sldId="892"/>
            <ac:picMk id="48" creationId="{979F2FF8-DF60-4FCD-B06F-5BA0214BC838}"/>
          </ac:picMkLst>
        </pc:picChg>
        <pc:picChg chg="mod">
          <ac:chgData name="Pomeranz, Justin" userId="11bf0c07-d0d3-4ab3-9c14-6e7a484e552b" providerId="ADAL" clId="{2AA2F439-9475-4652-BB78-BE638E45B6FD}" dt="2022-02-19T19:40:33.383" v="25443" actId="1038"/>
          <ac:picMkLst>
            <pc:docMk/>
            <pc:sldMk cId="939599638" sldId="892"/>
            <ac:picMk id="49" creationId="{C43BFF63-70DC-4DC2-9B3B-403194AFE057}"/>
          </ac:picMkLst>
        </pc:picChg>
        <pc:picChg chg="mod">
          <ac:chgData name="Pomeranz, Justin" userId="11bf0c07-d0d3-4ab3-9c14-6e7a484e552b" providerId="ADAL" clId="{2AA2F439-9475-4652-BB78-BE638E45B6FD}" dt="2022-02-19T19:40:33.383" v="25443" actId="1038"/>
          <ac:picMkLst>
            <pc:docMk/>
            <pc:sldMk cId="939599638" sldId="892"/>
            <ac:picMk id="50" creationId="{47AE1C83-BB4D-420A-B301-E92A9E887CE5}"/>
          </ac:picMkLst>
        </pc:picChg>
        <pc:picChg chg="mod">
          <ac:chgData name="Pomeranz, Justin" userId="11bf0c07-d0d3-4ab3-9c14-6e7a484e552b" providerId="ADAL" clId="{2AA2F439-9475-4652-BB78-BE638E45B6FD}" dt="2022-02-19T19:40:33.383" v="25443" actId="1038"/>
          <ac:picMkLst>
            <pc:docMk/>
            <pc:sldMk cId="939599638" sldId="892"/>
            <ac:picMk id="51" creationId="{B9ED56C4-3C4E-468D-A205-1BF45D88DEE6}"/>
          </ac:picMkLst>
        </pc:picChg>
        <pc:picChg chg="mod">
          <ac:chgData name="Pomeranz, Justin" userId="11bf0c07-d0d3-4ab3-9c14-6e7a484e552b" providerId="ADAL" clId="{2AA2F439-9475-4652-BB78-BE638E45B6FD}" dt="2022-02-19T19:40:33.383" v="25443" actId="1038"/>
          <ac:picMkLst>
            <pc:docMk/>
            <pc:sldMk cId="939599638" sldId="892"/>
            <ac:picMk id="52" creationId="{3556299C-F74C-49F7-85FB-9516D924C4C5}"/>
          </ac:picMkLst>
        </pc:picChg>
      </pc:sldChg>
      <pc:sldChg chg="addSp delSp modSp add mod ord">
        <pc:chgData name="Pomeranz, Justin" userId="11bf0c07-d0d3-4ab3-9c14-6e7a484e552b" providerId="ADAL" clId="{2AA2F439-9475-4652-BB78-BE638E45B6FD}" dt="2022-02-20T18:55:16.328" v="26909" actId="1038"/>
        <pc:sldMkLst>
          <pc:docMk/>
          <pc:sldMk cId="1254498832" sldId="893"/>
        </pc:sldMkLst>
        <pc:spChg chg="mod">
          <ac:chgData name="Pomeranz, Justin" userId="11bf0c07-d0d3-4ab3-9c14-6e7a484e552b" providerId="ADAL" clId="{2AA2F439-9475-4652-BB78-BE638E45B6FD}" dt="2022-02-20T18:33:20.906" v="26492" actId="20577"/>
          <ac:spMkLst>
            <pc:docMk/>
            <pc:sldMk cId="1254498832" sldId="893"/>
            <ac:spMk id="2" creationId="{DD26D6E4-67ED-4B19-B58E-187111538891}"/>
          </ac:spMkLst>
        </pc:spChg>
        <pc:spChg chg="mod">
          <ac:chgData name="Pomeranz, Justin" userId="11bf0c07-d0d3-4ab3-9c14-6e7a484e552b" providerId="ADAL" clId="{2AA2F439-9475-4652-BB78-BE638E45B6FD}" dt="2022-02-20T18:36:15.685" v="26663" actId="14100"/>
          <ac:spMkLst>
            <pc:docMk/>
            <pc:sldMk cId="1254498832" sldId="893"/>
            <ac:spMk id="3" creationId="{38E94928-7265-4CFB-B96C-6D6583F7845C}"/>
          </ac:spMkLst>
        </pc:spChg>
        <pc:spChg chg="del">
          <ac:chgData name="Pomeranz, Justin" userId="11bf0c07-d0d3-4ab3-9c14-6e7a484e552b" providerId="ADAL" clId="{2AA2F439-9475-4652-BB78-BE638E45B6FD}" dt="2022-02-18T19:06:20.259" v="17974" actId="478"/>
          <ac:spMkLst>
            <pc:docMk/>
            <pc:sldMk cId="1254498832" sldId="893"/>
            <ac:spMk id="5" creationId="{DE5C940F-0E47-44EB-9DEB-745A25E1B3A6}"/>
          </ac:spMkLst>
        </pc:spChg>
        <pc:picChg chg="del">
          <ac:chgData name="Pomeranz, Justin" userId="11bf0c07-d0d3-4ab3-9c14-6e7a484e552b" providerId="ADAL" clId="{2AA2F439-9475-4652-BB78-BE638E45B6FD}" dt="2022-02-18T19:06:21.250" v="17975" actId="478"/>
          <ac:picMkLst>
            <pc:docMk/>
            <pc:sldMk cId="1254498832" sldId="893"/>
            <ac:picMk id="4" creationId="{4AC81A8C-5C39-48E0-BBB4-3354D33E51B0}"/>
          </ac:picMkLst>
        </pc:picChg>
        <pc:picChg chg="add del mod">
          <ac:chgData name="Pomeranz, Justin" userId="11bf0c07-d0d3-4ab3-9c14-6e7a484e552b" providerId="ADAL" clId="{2AA2F439-9475-4652-BB78-BE638E45B6FD}" dt="2022-02-18T19:13:39.905" v="18195" actId="478"/>
          <ac:picMkLst>
            <pc:docMk/>
            <pc:sldMk cId="1254498832" sldId="893"/>
            <ac:picMk id="6" creationId="{0811AFE3-BB89-45A8-8E91-4943FD113AB1}"/>
          </ac:picMkLst>
        </pc:picChg>
        <pc:picChg chg="add mod">
          <ac:chgData name="Pomeranz, Justin" userId="11bf0c07-d0d3-4ab3-9c14-6e7a484e552b" providerId="ADAL" clId="{2AA2F439-9475-4652-BB78-BE638E45B6FD}" dt="2022-02-20T18:55:16.328" v="26909" actId="1038"/>
          <ac:picMkLst>
            <pc:docMk/>
            <pc:sldMk cId="1254498832" sldId="893"/>
            <ac:picMk id="8" creationId="{E465AB32-EC9B-4729-88A7-04FD4EA03520}"/>
          </ac:picMkLst>
        </pc:picChg>
        <pc:picChg chg="add mod">
          <ac:chgData name="Pomeranz, Justin" userId="11bf0c07-d0d3-4ab3-9c14-6e7a484e552b" providerId="ADAL" clId="{2AA2F439-9475-4652-BB78-BE638E45B6FD}" dt="2022-02-20T18:36:28.345" v="26688" actId="408"/>
          <ac:picMkLst>
            <pc:docMk/>
            <pc:sldMk cId="1254498832" sldId="893"/>
            <ac:picMk id="9" creationId="{6BF17D25-41F7-434D-8138-30484EE1125C}"/>
          </ac:picMkLst>
        </pc:picChg>
        <pc:picChg chg="add del mod">
          <ac:chgData name="Pomeranz, Justin" userId="11bf0c07-d0d3-4ab3-9c14-6e7a484e552b" providerId="ADAL" clId="{2AA2F439-9475-4652-BB78-BE638E45B6FD}" dt="2022-02-19T21:55:38.414" v="25712" actId="478"/>
          <ac:picMkLst>
            <pc:docMk/>
            <pc:sldMk cId="1254498832" sldId="893"/>
            <ac:picMk id="12" creationId="{AD3E338C-C32A-4E26-AD0D-C6E648A5E068}"/>
          </ac:picMkLst>
        </pc:picChg>
        <pc:picChg chg="add del mod">
          <ac:chgData name="Pomeranz, Justin" userId="11bf0c07-d0d3-4ab3-9c14-6e7a484e552b" providerId="ADAL" clId="{2AA2F439-9475-4652-BB78-BE638E45B6FD}" dt="2022-02-19T21:55:34.149" v="25711" actId="478"/>
          <ac:picMkLst>
            <pc:docMk/>
            <pc:sldMk cId="1254498832" sldId="893"/>
            <ac:picMk id="13" creationId="{E34A721C-1291-4151-86CA-B6183993481E}"/>
          </ac:picMkLst>
        </pc:picChg>
        <pc:picChg chg="add del mod">
          <ac:chgData name="Pomeranz, Justin" userId="11bf0c07-d0d3-4ab3-9c14-6e7a484e552b" providerId="ADAL" clId="{2AA2F439-9475-4652-BB78-BE638E45B6FD}" dt="2022-02-19T21:56:48.574" v="25737" actId="478"/>
          <ac:picMkLst>
            <pc:docMk/>
            <pc:sldMk cId="1254498832" sldId="893"/>
            <ac:picMk id="1026" creationId="{59244B6F-B3C5-4452-8D13-FA46B1C6A242}"/>
          </ac:picMkLst>
        </pc:picChg>
        <pc:picChg chg="add mod">
          <ac:chgData name="Pomeranz, Justin" userId="11bf0c07-d0d3-4ab3-9c14-6e7a484e552b" providerId="ADAL" clId="{2AA2F439-9475-4652-BB78-BE638E45B6FD}" dt="2022-02-20T18:36:28.345" v="26688" actId="408"/>
          <ac:picMkLst>
            <pc:docMk/>
            <pc:sldMk cId="1254498832" sldId="893"/>
            <ac:picMk id="1028" creationId="{EF9F8B8A-3685-46EF-9882-FB4E36EACB94}"/>
          </ac:picMkLst>
        </pc:picChg>
      </pc:sldChg>
      <pc:sldChg chg="modSp add del mod">
        <pc:chgData name="Pomeranz, Justin" userId="11bf0c07-d0d3-4ab3-9c14-6e7a484e552b" providerId="ADAL" clId="{2AA2F439-9475-4652-BB78-BE638E45B6FD}" dt="2022-02-19T18:57:15.385" v="23966" actId="47"/>
        <pc:sldMkLst>
          <pc:docMk/>
          <pc:sldMk cId="2130333005" sldId="894"/>
        </pc:sldMkLst>
        <pc:spChg chg="mod">
          <ac:chgData name="Pomeranz, Justin" userId="11bf0c07-d0d3-4ab3-9c14-6e7a484e552b" providerId="ADAL" clId="{2AA2F439-9475-4652-BB78-BE638E45B6FD}" dt="2022-02-18T19:07:45.839" v="18089" actId="21"/>
          <ac:spMkLst>
            <pc:docMk/>
            <pc:sldMk cId="2130333005" sldId="894"/>
            <ac:spMk id="31" creationId="{3A5A0632-5BEA-4E98-B623-17D3C327F20D}"/>
          </ac:spMkLst>
        </pc:spChg>
      </pc:sldChg>
      <pc:sldChg chg="modSp new del mod">
        <pc:chgData name="Pomeranz, Justin" userId="11bf0c07-d0d3-4ab3-9c14-6e7a484e552b" providerId="ADAL" clId="{2AA2F439-9475-4652-BB78-BE638E45B6FD}" dt="2022-02-19T18:33:42.159" v="23297" actId="47"/>
        <pc:sldMkLst>
          <pc:docMk/>
          <pc:sldMk cId="181396919" sldId="895"/>
        </pc:sldMkLst>
        <pc:spChg chg="mod">
          <ac:chgData name="Pomeranz, Justin" userId="11bf0c07-d0d3-4ab3-9c14-6e7a484e552b" providerId="ADAL" clId="{2AA2F439-9475-4652-BB78-BE638E45B6FD}" dt="2022-02-18T19:08:12.930" v="18113" actId="20577"/>
          <ac:spMkLst>
            <pc:docMk/>
            <pc:sldMk cId="181396919" sldId="895"/>
            <ac:spMk id="2" creationId="{0BA1A1EE-D5D8-4608-8314-798E5726EE80}"/>
          </ac:spMkLst>
        </pc:spChg>
        <pc:spChg chg="mod">
          <ac:chgData name="Pomeranz, Justin" userId="11bf0c07-d0d3-4ab3-9c14-6e7a484e552b" providerId="ADAL" clId="{2AA2F439-9475-4652-BB78-BE638E45B6FD}" dt="2022-02-18T19:08:40.154" v="18156" actId="20577"/>
          <ac:spMkLst>
            <pc:docMk/>
            <pc:sldMk cId="181396919" sldId="895"/>
            <ac:spMk id="3" creationId="{910CC2D6-647D-4EF4-B19D-2C6E438BDC63}"/>
          </ac:spMkLst>
        </pc:spChg>
      </pc:sldChg>
      <pc:sldChg chg="addSp delSp modSp add del mod">
        <pc:chgData name="Pomeranz, Justin" userId="11bf0c07-d0d3-4ab3-9c14-6e7a484e552b" providerId="ADAL" clId="{2AA2F439-9475-4652-BB78-BE638E45B6FD}" dt="2022-02-18T19:34:51.589" v="18649" actId="47"/>
        <pc:sldMkLst>
          <pc:docMk/>
          <pc:sldMk cId="885888790" sldId="896"/>
        </pc:sldMkLst>
        <pc:picChg chg="del">
          <ac:chgData name="Pomeranz, Justin" userId="11bf0c07-d0d3-4ab3-9c14-6e7a484e552b" providerId="ADAL" clId="{2AA2F439-9475-4652-BB78-BE638E45B6FD}" dt="2022-02-18T19:33:55.128" v="18632" actId="478"/>
          <ac:picMkLst>
            <pc:docMk/>
            <pc:sldMk cId="885888790" sldId="896"/>
            <ac:picMk id="3" creationId="{E9E1C5F9-0332-4195-8F95-06D6FFD3A909}"/>
          </ac:picMkLst>
        </pc:picChg>
        <pc:picChg chg="add mod">
          <ac:chgData name="Pomeranz, Justin" userId="11bf0c07-d0d3-4ab3-9c14-6e7a484e552b" providerId="ADAL" clId="{2AA2F439-9475-4652-BB78-BE638E45B6FD}" dt="2022-02-18T19:33:52.929" v="18631" actId="1367"/>
          <ac:picMkLst>
            <pc:docMk/>
            <pc:sldMk cId="885888790" sldId="896"/>
            <ac:picMk id="4" creationId="{CB3FB033-0CD0-4D5B-A686-65D4886FC75D}"/>
          </ac:picMkLst>
        </pc:picChg>
        <pc:picChg chg="add mod">
          <ac:chgData name="Pomeranz, Justin" userId="11bf0c07-d0d3-4ab3-9c14-6e7a484e552b" providerId="ADAL" clId="{2AA2F439-9475-4652-BB78-BE638E45B6FD}" dt="2022-02-18T19:33:47.708" v="18629" actId="1367"/>
          <ac:picMkLst>
            <pc:docMk/>
            <pc:sldMk cId="885888790" sldId="896"/>
            <ac:picMk id="6" creationId="{D3C4022E-1AA0-4D5D-AD95-B102ED72856E}"/>
          </ac:picMkLst>
        </pc:picChg>
        <pc:picChg chg="del">
          <ac:chgData name="Pomeranz, Justin" userId="11bf0c07-d0d3-4ab3-9c14-6e7a484e552b" providerId="ADAL" clId="{2AA2F439-9475-4652-BB78-BE638E45B6FD}" dt="2022-02-18T19:32:35.863" v="18614" actId="478"/>
          <ac:picMkLst>
            <pc:docMk/>
            <pc:sldMk cId="885888790" sldId="896"/>
            <ac:picMk id="9" creationId="{F00C782A-51D2-4AC7-B28C-43A6190DC946}"/>
          </ac:picMkLst>
        </pc:picChg>
      </pc:sldChg>
      <pc:sldChg chg="addSp delSp modSp add mod">
        <pc:chgData name="Pomeranz, Justin" userId="11bf0c07-d0d3-4ab3-9c14-6e7a484e552b" providerId="ADAL" clId="{2AA2F439-9475-4652-BB78-BE638E45B6FD}" dt="2022-02-19T17:58:59.604" v="22105" actId="11530"/>
        <pc:sldMkLst>
          <pc:docMk/>
          <pc:sldMk cId="2440690344" sldId="897"/>
        </pc:sldMkLst>
        <pc:spChg chg="add del mod">
          <ac:chgData name="Pomeranz, Justin" userId="11bf0c07-d0d3-4ab3-9c14-6e7a484e552b" providerId="ADAL" clId="{2AA2F439-9475-4652-BB78-BE638E45B6FD}" dt="2022-02-18T19:37:16.416" v="18771" actId="478"/>
          <ac:spMkLst>
            <pc:docMk/>
            <pc:sldMk cId="2440690344" sldId="897"/>
            <ac:spMk id="3" creationId="{229A8838-6B2B-4AFF-806D-07437BE4F5B2}"/>
          </ac:spMkLst>
        </pc:spChg>
        <pc:spChg chg="add del mod">
          <ac:chgData name="Pomeranz, Justin" userId="11bf0c07-d0d3-4ab3-9c14-6e7a484e552b" providerId="ADAL" clId="{2AA2F439-9475-4652-BB78-BE638E45B6FD}" dt="2022-02-18T19:39:07.232" v="18892" actId="478"/>
          <ac:spMkLst>
            <pc:docMk/>
            <pc:sldMk cId="2440690344" sldId="897"/>
            <ac:spMk id="5" creationId="{BB46A236-D907-4503-A021-8842E28E5F05}"/>
          </ac:spMkLst>
        </pc:spChg>
        <pc:spChg chg="add del mod">
          <ac:chgData name="Pomeranz, Justin" userId="11bf0c07-d0d3-4ab3-9c14-6e7a484e552b" providerId="ADAL" clId="{2AA2F439-9475-4652-BB78-BE638E45B6FD}" dt="2022-02-18T19:39:05.317" v="18891" actId="478"/>
          <ac:spMkLst>
            <pc:docMk/>
            <pc:sldMk cId="2440690344" sldId="897"/>
            <ac:spMk id="7" creationId="{D0B4BFE3-A30C-4F78-B959-64051750850C}"/>
          </ac:spMkLst>
        </pc:spChg>
        <pc:spChg chg="add mod">
          <ac:chgData name="Pomeranz, Justin" userId="11bf0c07-d0d3-4ab3-9c14-6e7a484e552b" providerId="ADAL" clId="{2AA2F439-9475-4652-BB78-BE638E45B6FD}" dt="2022-02-18T19:39:08.103" v="18893"/>
          <ac:spMkLst>
            <pc:docMk/>
            <pc:sldMk cId="2440690344" sldId="897"/>
            <ac:spMk id="10" creationId="{EBC48844-6EFE-4995-9FD8-617997DFEF98}"/>
          </ac:spMkLst>
        </pc:spChg>
        <pc:spChg chg="del">
          <ac:chgData name="Pomeranz, Justin" userId="11bf0c07-d0d3-4ab3-9c14-6e7a484e552b" providerId="ADAL" clId="{2AA2F439-9475-4652-BB78-BE638E45B6FD}" dt="2022-02-18T19:37:13.812" v="18770" actId="478"/>
          <ac:spMkLst>
            <pc:docMk/>
            <pc:sldMk cId="2440690344" sldId="897"/>
            <ac:spMk id="16" creationId="{57BE3ECF-E184-475F-84FF-0FB5F7ABF024}"/>
          </ac:spMkLst>
        </pc:spChg>
        <pc:picChg chg="add mod">
          <ac:chgData name="Pomeranz, Justin" userId="11bf0c07-d0d3-4ab3-9c14-6e7a484e552b" providerId="ADAL" clId="{2AA2F439-9475-4652-BB78-BE638E45B6FD}" dt="2022-02-18T21:38:54.969" v="19879" actId="14100"/>
          <ac:picMkLst>
            <pc:docMk/>
            <pc:sldMk cId="2440690344" sldId="897"/>
            <ac:picMk id="11" creationId="{A07A0D14-F59C-4258-BF86-EB8254C6468A}"/>
          </ac:picMkLst>
        </pc:picChg>
        <pc:picChg chg="mod">
          <ac:chgData name="Pomeranz, Justin" userId="11bf0c07-d0d3-4ab3-9c14-6e7a484e552b" providerId="ADAL" clId="{2AA2F439-9475-4652-BB78-BE638E45B6FD}" dt="2022-02-19T17:58:59.604" v="22105" actId="11530"/>
          <ac:picMkLst>
            <pc:docMk/>
            <pc:sldMk cId="2440690344" sldId="897"/>
            <ac:picMk id="18" creationId="{6E49DECC-C94C-42E7-994B-BA4B24839A1F}"/>
          </ac:picMkLst>
        </pc:picChg>
        <pc:picChg chg="del mod">
          <ac:chgData name="Pomeranz, Justin" userId="11bf0c07-d0d3-4ab3-9c14-6e7a484e552b" providerId="ADAL" clId="{2AA2F439-9475-4652-BB78-BE638E45B6FD}" dt="2022-02-18T19:37:38.392" v="18804" actId="478"/>
          <ac:picMkLst>
            <pc:docMk/>
            <pc:sldMk cId="2440690344" sldId="897"/>
            <ac:picMk id="19" creationId="{387DBF7A-ADC8-4BA0-BFD9-3A87856C74EF}"/>
          </ac:picMkLst>
        </pc:picChg>
      </pc:sldChg>
      <pc:sldChg chg="addSp delSp modSp add mod">
        <pc:chgData name="Pomeranz, Justin" userId="11bf0c07-d0d3-4ab3-9c14-6e7a484e552b" providerId="ADAL" clId="{2AA2F439-9475-4652-BB78-BE638E45B6FD}" dt="2022-02-19T19:41:23.846" v="25473" actId="1038"/>
        <pc:sldMkLst>
          <pc:docMk/>
          <pc:sldMk cId="2360220683" sldId="898"/>
        </pc:sldMkLst>
        <pc:spChg chg="mod">
          <ac:chgData name="Pomeranz, Justin" userId="11bf0c07-d0d3-4ab3-9c14-6e7a484e552b" providerId="ADAL" clId="{2AA2F439-9475-4652-BB78-BE638E45B6FD}" dt="2022-02-18T19:38:57.345" v="18890" actId="20577"/>
          <ac:spMkLst>
            <pc:docMk/>
            <pc:sldMk cId="2360220683" sldId="898"/>
            <ac:spMk id="7" creationId="{D0B4BFE3-A30C-4F78-B959-64051750850C}"/>
          </ac:spMkLst>
        </pc:spChg>
        <pc:picChg chg="add del mod">
          <ac:chgData name="Pomeranz, Justin" userId="11bf0c07-d0d3-4ab3-9c14-6e7a484e552b" providerId="ADAL" clId="{2AA2F439-9475-4652-BB78-BE638E45B6FD}" dt="2022-02-18T21:45:53.527" v="19880" actId="478"/>
          <ac:picMkLst>
            <pc:docMk/>
            <pc:sldMk cId="2360220683" sldId="898"/>
            <ac:picMk id="4" creationId="{FEB83A25-FA66-4CF9-8986-86FA193B91FF}"/>
          </ac:picMkLst>
        </pc:picChg>
        <pc:picChg chg="add mod">
          <ac:chgData name="Pomeranz, Justin" userId="11bf0c07-d0d3-4ab3-9c14-6e7a484e552b" providerId="ADAL" clId="{2AA2F439-9475-4652-BB78-BE638E45B6FD}" dt="2022-02-18T21:45:58.354" v="19882" actId="14100"/>
          <ac:picMkLst>
            <pc:docMk/>
            <pc:sldMk cId="2360220683" sldId="898"/>
            <ac:picMk id="5" creationId="{40A09909-0C68-4398-B9B6-8BF68444147B}"/>
          </ac:picMkLst>
        </pc:picChg>
        <pc:picChg chg="mod">
          <ac:chgData name="Pomeranz, Justin" userId="11bf0c07-d0d3-4ab3-9c14-6e7a484e552b" providerId="ADAL" clId="{2AA2F439-9475-4652-BB78-BE638E45B6FD}" dt="2022-02-19T19:41:23.846" v="25473" actId="1038"/>
          <ac:picMkLst>
            <pc:docMk/>
            <pc:sldMk cId="2360220683" sldId="898"/>
            <ac:picMk id="18" creationId="{6E49DECC-C94C-42E7-994B-BA4B24839A1F}"/>
          </ac:picMkLst>
        </pc:picChg>
      </pc:sldChg>
      <pc:sldChg chg="addSp delSp modSp add mod">
        <pc:chgData name="Pomeranz, Justin" userId="11bf0c07-d0d3-4ab3-9c14-6e7a484e552b" providerId="ADAL" clId="{2AA2F439-9475-4652-BB78-BE638E45B6FD}" dt="2022-02-19T22:16:38.542" v="25929" actId="20577"/>
        <pc:sldMkLst>
          <pc:docMk/>
          <pc:sldMk cId="1024740327" sldId="899"/>
        </pc:sldMkLst>
        <pc:spChg chg="mod">
          <ac:chgData name="Pomeranz, Justin" userId="11bf0c07-d0d3-4ab3-9c14-6e7a484e552b" providerId="ADAL" clId="{2AA2F439-9475-4652-BB78-BE638E45B6FD}" dt="2022-02-19T18:09:46.627" v="22437" actId="20577"/>
          <ac:spMkLst>
            <pc:docMk/>
            <pc:sldMk cId="1024740327" sldId="899"/>
            <ac:spMk id="7" creationId="{D0B4BFE3-A30C-4F78-B959-64051750850C}"/>
          </ac:spMkLst>
        </pc:spChg>
        <pc:spChg chg="add mod">
          <ac:chgData name="Pomeranz, Justin" userId="11bf0c07-d0d3-4ab3-9c14-6e7a484e552b" providerId="ADAL" clId="{2AA2F439-9475-4652-BB78-BE638E45B6FD}" dt="2022-02-19T18:15:02.435" v="22682" actId="1035"/>
          <ac:spMkLst>
            <pc:docMk/>
            <pc:sldMk cId="1024740327" sldId="899"/>
            <ac:spMk id="12" creationId="{3118BD3F-CAFF-4A46-A69B-EA5EF06017A3}"/>
          </ac:spMkLst>
        </pc:spChg>
        <pc:spChg chg="add mod">
          <ac:chgData name="Pomeranz, Justin" userId="11bf0c07-d0d3-4ab3-9c14-6e7a484e552b" providerId="ADAL" clId="{2AA2F439-9475-4652-BB78-BE638E45B6FD}" dt="2022-02-19T18:15:02.435" v="22682" actId="1035"/>
          <ac:spMkLst>
            <pc:docMk/>
            <pc:sldMk cId="1024740327" sldId="899"/>
            <ac:spMk id="13" creationId="{48D46D53-47AB-4CA0-9FC7-4ABF9FC89F82}"/>
          </ac:spMkLst>
        </pc:spChg>
        <pc:spChg chg="add mod topLvl">
          <ac:chgData name="Pomeranz, Justin" userId="11bf0c07-d0d3-4ab3-9c14-6e7a484e552b" providerId="ADAL" clId="{2AA2F439-9475-4652-BB78-BE638E45B6FD}" dt="2022-02-19T18:15:08.100" v="22683" actId="12789"/>
          <ac:spMkLst>
            <pc:docMk/>
            <pc:sldMk cId="1024740327" sldId="899"/>
            <ac:spMk id="14" creationId="{2FA590A3-0A5C-4891-99A3-B3056BF58818}"/>
          </ac:spMkLst>
        </pc:spChg>
        <pc:spChg chg="add mod topLvl">
          <ac:chgData name="Pomeranz, Justin" userId="11bf0c07-d0d3-4ab3-9c14-6e7a484e552b" providerId="ADAL" clId="{2AA2F439-9475-4652-BB78-BE638E45B6FD}" dt="2022-02-19T18:15:08.100" v="22683" actId="12789"/>
          <ac:spMkLst>
            <pc:docMk/>
            <pc:sldMk cId="1024740327" sldId="899"/>
            <ac:spMk id="15" creationId="{691AA19C-A124-4170-8FC9-A0FCCD847E3E}"/>
          </ac:spMkLst>
        </pc:spChg>
        <pc:spChg chg="mod topLvl">
          <ac:chgData name="Pomeranz, Justin" userId="11bf0c07-d0d3-4ab3-9c14-6e7a484e552b" providerId="ADAL" clId="{2AA2F439-9475-4652-BB78-BE638E45B6FD}" dt="2022-02-19T18:15:16.927" v="22684" actId="12789"/>
          <ac:spMkLst>
            <pc:docMk/>
            <pc:sldMk cId="1024740327" sldId="899"/>
            <ac:spMk id="19" creationId="{D2B8C64D-894D-4A16-BB6B-6CC98FD9A466}"/>
          </ac:spMkLst>
        </pc:spChg>
        <pc:spChg chg="mod topLvl">
          <ac:chgData name="Pomeranz, Justin" userId="11bf0c07-d0d3-4ab3-9c14-6e7a484e552b" providerId="ADAL" clId="{2AA2F439-9475-4652-BB78-BE638E45B6FD}" dt="2022-02-19T18:15:16.927" v="22684" actId="12789"/>
          <ac:spMkLst>
            <pc:docMk/>
            <pc:sldMk cId="1024740327" sldId="899"/>
            <ac:spMk id="20" creationId="{9675179D-8F5A-4A29-BC85-4A03B6367900}"/>
          </ac:spMkLst>
        </pc:spChg>
        <pc:spChg chg="mod topLvl">
          <ac:chgData name="Pomeranz, Justin" userId="11bf0c07-d0d3-4ab3-9c14-6e7a484e552b" providerId="ADAL" clId="{2AA2F439-9475-4652-BB78-BE638E45B6FD}" dt="2022-02-19T18:15:23.287" v="22685" actId="12789"/>
          <ac:spMkLst>
            <pc:docMk/>
            <pc:sldMk cId="1024740327" sldId="899"/>
            <ac:spMk id="22" creationId="{60A6F508-94C1-413D-A980-2093DE30E76C}"/>
          </ac:spMkLst>
        </pc:spChg>
        <pc:spChg chg="mod topLvl">
          <ac:chgData name="Pomeranz, Justin" userId="11bf0c07-d0d3-4ab3-9c14-6e7a484e552b" providerId="ADAL" clId="{2AA2F439-9475-4652-BB78-BE638E45B6FD}" dt="2022-02-19T22:16:38.542" v="25929" actId="20577"/>
          <ac:spMkLst>
            <pc:docMk/>
            <pc:sldMk cId="1024740327" sldId="899"/>
            <ac:spMk id="23" creationId="{9085028F-9388-4BB5-ADCF-5F9287F5D749}"/>
          </ac:spMkLst>
        </pc:spChg>
        <pc:spChg chg="mod topLvl">
          <ac:chgData name="Pomeranz, Justin" userId="11bf0c07-d0d3-4ab3-9c14-6e7a484e552b" providerId="ADAL" clId="{2AA2F439-9475-4652-BB78-BE638E45B6FD}" dt="2022-02-19T18:15:28.916" v="22686" actId="12789"/>
          <ac:spMkLst>
            <pc:docMk/>
            <pc:sldMk cId="1024740327" sldId="899"/>
            <ac:spMk id="25" creationId="{0A88C67B-68D0-4F1D-8ADE-F147354C9BBE}"/>
          </ac:spMkLst>
        </pc:spChg>
        <pc:spChg chg="mod topLvl">
          <ac:chgData name="Pomeranz, Justin" userId="11bf0c07-d0d3-4ab3-9c14-6e7a484e552b" providerId="ADAL" clId="{2AA2F439-9475-4652-BB78-BE638E45B6FD}" dt="2022-02-19T18:15:28.916" v="22686" actId="12789"/>
          <ac:spMkLst>
            <pc:docMk/>
            <pc:sldMk cId="1024740327" sldId="899"/>
            <ac:spMk id="26" creationId="{B20BA4E3-378D-4E6E-969C-D6B7131D4C96}"/>
          </ac:spMkLst>
        </pc:spChg>
        <pc:spChg chg="mod">
          <ac:chgData name="Pomeranz, Justin" userId="11bf0c07-d0d3-4ab3-9c14-6e7a484e552b" providerId="ADAL" clId="{2AA2F439-9475-4652-BB78-BE638E45B6FD}" dt="2022-02-19T18:11:28.525" v="22512"/>
          <ac:spMkLst>
            <pc:docMk/>
            <pc:sldMk cId="1024740327" sldId="899"/>
            <ac:spMk id="28" creationId="{B2D5B62F-4CE0-4887-90DE-D37D621B4055}"/>
          </ac:spMkLst>
        </pc:spChg>
        <pc:spChg chg="mod">
          <ac:chgData name="Pomeranz, Justin" userId="11bf0c07-d0d3-4ab3-9c14-6e7a484e552b" providerId="ADAL" clId="{2AA2F439-9475-4652-BB78-BE638E45B6FD}" dt="2022-02-19T18:11:28.525" v="22512"/>
          <ac:spMkLst>
            <pc:docMk/>
            <pc:sldMk cId="1024740327" sldId="899"/>
            <ac:spMk id="29" creationId="{AB9242AB-9F16-4199-993D-A7A170CB8EBE}"/>
          </ac:spMkLst>
        </pc:spChg>
        <pc:spChg chg="add mod">
          <ac:chgData name="Pomeranz, Justin" userId="11bf0c07-d0d3-4ab3-9c14-6e7a484e552b" providerId="ADAL" clId="{2AA2F439-9475-4652-BB78-BE638E45B6FD}" dt="2022-02-19T18:15:44.076" v="22699" actId="20577"/>
          <ac:spMkLst>
            <pc:docMk/>
            <pc:sldMk cId="1024740327" sldId="899"/>
            <ac:spMk id="30" creationId="{54C4998B-7602-4C53-B705-D3F689D0B8D4}"/>
          </ac:spMkLst>
        </pc:spChg>
        <pc:spChg chg="add mod">
          <ac:chgData name="Pomeranz, Justin" userId="11bf0c07-d0d3-4ab3-9c14-6e7a484e552b" providerId="ADAL" clId="{2AA2F439-9475-4652-BB78-BE638E45B6FD}" dt="2022-02-19T18:15:48.547" v="22703" actId="20577"/>
          <ac:spMkLst>
            <pc:docMk/>
            <pc:sldMk cId="1024740327" sldId="899"/>
            <ac:spMk id="31" creationId="{898D4190-5D9A-4E8E-9E6D-9C7D696808F5}"/>
          </ac:spMkLst>
        </pc:spChg>
        <pc:spChg chg="add mod">
          <ac:chgData name="Pomeranz, Justin" userId="11bf0c07-d0d3-4ab3-9c14-6e7a484e552b" providerId="ADAL" clId="{2AA2F439-9475-4652-BB78-BE638E45B6FD}" dt="2022-02-19T18:16:09.115" v="22730" actId="20577"/>
          <ac:spMkLst>
            <pc:docMk/>
            <pc:sldMk cId="1024740327" sldId="899"/>
            <ac:spMk id="32" creationId="{94D9E259-1466-45A5-B304-B353649CC5F4}"/>
          </ac:spMkLst>
        </pc:spChg>
        <pc:spChg chg="add mod">
          <ac:chgData name="Pomeranz, Justin" userId="11bf0c07-d0d3-4ab3-9c14-6e7a484e552b" providerId="ADAL" clId="{2AA2F439-9475-4652-BB78-BE638E45B6FD}" dt="2022-02-19T18:15:58.347" v="22716" actId="20577"/>
          <ac:spMkLst>
            <pc:docMk/>
            <pc:sldMk cId="1024740327" sldId="899"/>
            <ac:spMk id="33" creationId="{77243D65-982F-45AD-B16A-75FAE53D4397}"/>
          </ac:spMkLst>
        </pc:spChg>
        <pc:spChg chg="add mod">
          <ac:chgData name="Pomeranz, Justin" userId="11bf0c07-d0d3-4ab3-9c14-6e7a484e552b" providerId="ADAL" clId="{2AA2F439-9475-4652-BB78-BE638E45B6FD}" dt="2022-02-19T18:15:53.668" v="22712" actId="20577"/>
          <ac:spMkLst>
            <pc:docMk/>
            <pc:sldMk cId="1024740327" sldId="899"/>
            <ac:spMk id="34" creationId="{35D137F7-334D-4023-B4BB-6F7BB3215098}"/>
          </ac:spMkLst>
        </pc:spChg>
        <pc:grpChg chg="add del mod">
          <ac:chgData name="Pomeranz, Justin" userId="11bf0c07-d0d3-4ab3-9c14-6e7a484e552b" providerId="ADAL" clId="{2AA2F439-9475-4652-BB78-BE638E45B6FD}" dt="2022-02-19T18:12:57.072" v="22632" actId="165"/>
          <ac:grpSpMkLst>
            <pc:docMk/>
            <pc:sldMk cId="1024740327" sldId="899"/>
            <ac:grpSpMk id="3" creationId="{F146E4C6-8790-4674-A4EC-B8C15235C1CE}"/>
          </ac:grpSpMkLst>
        </pc:grpChg>
        <pc:grpChg chg="add del mod">
          <ac:chgData name="Pomeranz, Justin" userId="11bf0c07-d0d3-4ab3-9c14-6e7a484e552b" providerId="ADAL" clId="{2AA2F439-9475-4652-BB78-BE638E45B6FD}" dt="2022-02-19T18:12:57.072" v="22632" actId="165"/>
          <ac:grpSpMkLst>
            <pc:docMk/>
            <pc:sldMk cId="1024740327" sldId="899"/>
            <ac:grpSpMk id="17" creationId="{96799E2F-612C-481F-916A-C927B75DDC89}"/>
          </ac:grpSpMkLst>
        </pc:grpChg>
        <pc:grpChg chg="add del mod">
          <ac:chgData name="Pomeranz, Justin" userId="11bf0c07-d0d3-4ab3-9c14-6e7a484e552b" providerId="ADAL" clId="{2AA2F439-9475-4652-BB78-BE638E45B6FD}" dt="2022-02-19T18:12:57.072" v="22632" actId="165"/>
          <ac:grpSpMkLst>
            <pc:docMk/>
            <pc:sldMk cId="1024740327" sldId="899"/>
            <ac:grpSpMk id="21" creationId="{2ED216F0-3D7B-4E12-9D7E-83D4560584F6}"/>
          </ac:grpSpMkLst>
        </pc:grpChg>
        <pc:grpChg chg="add del mod">
          <ac:chgData name="Pomeranz, Justin" userId="11bf0c07-d0d3-4ab3-9c14-6e7a484e552b" providerId="ADAL" clId="{2AA2F439-9475-4652-BB78-BE638E45B6FD}" dt="2022-02-19T18:12:57.072" v="22632" actId="165"/>
          <ac:grpSpMkLst>
            <pc:docMk/>
            <pc:sldMk cId="1024740327" sldId="899"/>
            <ac:grpSpMk id="24" creationId="{1262A039-8B15-4765-BDD4-FA5B9B1EE5A4}"/>
          </ac:grpSpMkLst>
        </pc:grpChg>
        <pc:grpChg chg="add del mod">
          <ac:chgData name="Pomeranz, Justin" userId="11bf0c07-d0d3-4ab3-9c14-6e7a484e552b" providerId="ADAL" clId="{2AA2F439-9475-4652-BB78-BE638E45B6FD}" dt="2022-02-19T18:11:30.114" v="22513"/>
          <ac:grpSpMkLst>
            <pc:docMk/>
            <pc:sldMk cId="1024740327" sldId="899"/>
            <ac:grpSpMk id="27" creationId="{BEE9C444-386B-4FA4-85D4-862A455D2B2C}"/>
          </ac:grpSpMkLst>
        </pc:grpChg>
        <pc:picChg chg="del">
          <ac:chgData name="Pomeranz, Justin" userId="11bf0c07-d0d3-4ab3-9c14-6e7a484e552b" providerId="ADAL" clId="{2AA2F439-9475-4652-BB78-BE638E45B6FD}" dt="2022-02-18T21:05:00.595" v="19778" actId="478"/>
          <ac:picMkLst>
            <pc:docMk/>
            <pc:sldMk cId="1024740327" sldId="899"/>
            <ac:picMk id="4" creationId="{FEB83A25-FA66-4CF9-8986-86FA193B91FF}"/>
          </ac:picMkLst>
        </pc:picChg>
        <pc:picChg chg="add del mod">
          <ac:chgData name="Pomeranz, Justin" userId="11bf0c07-d0d3-4ab3-9c14-6e7a484e552b" providerId="ADAL" clId="{2AA2F439-9475-4652-BB78-BE638E45B6FD}" dt="2022-02-19T18:02:59.343" v="22179" actId="478"/>
          <ac:picMkLst>
            <pc:docMk/>
            <pc:sldMk cId="1024740327" sldId="899"/>
            <ac:picMk id="5" creationId="{64A1E91A-D7AE-4086-9562-669A5D1E5574}"/>
          </ac:picMkLst>
        </pc:picChg>
        <pc:picChg chg="add mod">
          <ac:chgData name="Pomeranz, Justin" userId="11bf0c07-d0d3-4ab3-9c14-6e7a484e552b" providerId="ADAL" clId="{2AA2F439-9475-4652-BB78-BE638E45B6FD}" dt="2022-02-19T18:15:16.927" v="22684" actId="12789"/>
          <ac:picMkLst>
            <pc:docMk/>
            <pc:sldMk cId="1024740327" sldId="899"/>
            <ac:picMk id="6" creationId="{DBAAAEC9-70D0-48B4-8BD0-404B9123A0E9}"/>
          </ac:picMkLst>
        </pc:picChg>
        <pc:picChg chg="add mod">
          <ac:chgData name="Pomeranz, Justin" userId="11bf0c07-d0d3-4ab3-9c14-6e7a484e552b" providerId="ADAL" clId="{2AA2F439-9475-4652-BB78-BE638E45B6FD}" dt="2022-02-19T18:15:23.287" v="22685" actId="12789"/>
          <ac:picMkLst>
            <pc:docMk/>
            <pc:sldMk cId="1024740327" sldId="899"/>
            <ac:picMk id="8" creationId="{74CCA79F-6FEC-4888-A3D6-34BA278970F8}"/>
          </ac:picMkLst>
        </pc:picChg>
        <pc:picChg chg="add mod">
          <ac:chgData name="Pomeranz, Justin" userId="11bf0c07-d0d3-4ab3-9c14-6e7a484e552b" providerId="ADAL" clId="{2AA2F439-9475-4652-BB78-BE638E45B6FD}" dt="2022-02-19T18:15:08.100" v="22683" actId="12789"/>
          <ac:picMkLst>
            <pc:docMk/>
            <pc:sldMk cId="1024740327" sldId="899"/>
            <ac:picMk id="9" creationId="{3215D295-2184-4770-ABFF-5ED6C5B57B5C}"/>
          </ac:picMkLst>
        </pc:picChg>
        <pc:picChg chg="add del mod">
          <ac:chgData name="Pomeranz, Justin" userId="11bf0c07-d0d3-4ab3-9c14-6e7a484e552b" providerId="ADAL" clId="{2AA2F439-9475-4652-BB78-BE638E45B6FD}" dt="2022-02-19T18:04:42.531" v="22268" actId="478"/>
          <ac:picMkLst>
            <pc:docMk/>
            <pc:sldMk cId="1024740327" sldId="899"/>
            <ac:picMk id="10" creationId="{4CD52BC9-40D4-4105-878A-90C1D8FCDFFC}"/>
          </ac:picMkLst>
        </pc:picChg>
        <pc:picChg chg="add mod">
          <ac:chgData name="Pomeranz, Justin" userId="11bf0c07-d0d3-4ab3-9c14-6e7a484e552b" providerId="ADAL" clId="{2AA2F439-9475-4652-BB78-BE638E45B6FD}" dt="2022-02-19T19:41:43.328" v="25474" actId="14100"/>
          <ac:picMkLst>
            <pc:docMk/>
            <pc:sldMk cId="1024740327" sldId="899"/>
            <ac:picMk id="11" creationId="{B91F2E80-DA0C-4E0C-B4DF-F2FD8C840677}"/>
          </ac:picMkLst>
        </pc:picChg>
        <pc:picChg chg="del">
          <ac:chgData name="Pomeranz, Justin" userId="11bf0c07-d0d3-4ab3-9c14-6e7a484e552b" providerId="ADAL" clId="{2AA2F439-9475-4652-BB78-BE638E45B6FD}" dt="2022-02-18T21:04:45.619" v="19756" actId="478"/>
          <ac:picMkLst>
            <pc:docMk/>
            <pc:sldMk cId="1024740327" sldId="899"/>
            <ac:picMk id="18" creationId="{6E49DECC-C94C-42E7-994B-BA4B24839A1F}"/>
          </ac:picMkLst>
        </pc:picChg>
      </pc:sldChg>
      <pc:sldChg chg="addSp delSp modSp add del mod">
        <pc:chgData name="Pomeranz, Justin" userId="11bf0c07-d0d3-4ab3-9c14-6e7a484e552b" providerId="ADAL" clId="{2AA2F439-9475-4652-BB78-BE638E45B6FD}" dt="2022-02-19T17:28:13.510" v="21307" actId="47"/>
        <pc:sldMkLst>
          <pc:docMk/>
          <pc:sldMk cId="413850634" sldId="900"/>
        </pc:sldMkLst>
        <pc:spChg chg="mod">
          <ac:chgData name="Pomeranz, Justin" userId="11bf0c07-d0d3-4ab3-9c14-6e7a484e552b" providerId="ADAL" clId="{2AA2F439-9475-4652-BB78-BE638E45B6FD}" dt="2022-02-18T21:17:48.929" v="19796" actId="20577"/>
          <ac:spMkLst>
            <pc:docMk/>
            <pc:sldMk cId="413850634" sldId="900"/>
            <ac:spMk id="2" creationId="{DD26D6E4-67ED-4B19-B58E-187111538891}"/>
          </ac:spMkLst>
        </pc:spChg>
        <pc:spChg chg="add del mod">
          <ac:chgData name="Pomeranz, Justin" userId="11bf0c07-d0d3-4ab3-9c14-6e7a484e552b" providerId="ADAL" clId="{2AA2F439-9475-4652-BB78-BE638E45B6FD}" dt="2022-02-18T21:19:09.514" v="19855" actId="20577"/>
          <ac:spMkLst>
            <pc:docMk/>
            <pc:sldMk cId="413850634" sldId="900"/>
            <ac:spMk id="3" creationId="{38E94928-7265-4CFB-B96C-6D6583F7845C}"/>
          </ac:spMkLst>
        </pc:spChg>
        <pc:spChg chg="add del mod">
          <ac:chgData name="Pomeranz, Justin" userId="11bf0c07-d0d3-4ab3-9c14-6e7a484e552b" providerId="ADAL" clId="{2AA2F439-9475-4652-BB78-BE638E45B6FD}" dt="2022-02-18T21:18:54.351" v="19804" actId="478"/>
          <ac:spMkLst>
            <pc:docMk/>
            <pc:sldMk cId="413850634" sldId="900"/>
            <ac:spMk id="5" creationId="{618F6841-FEB5-40F1-B2CB-B01ABFFB3EC3}"/>
          </ac:spMkLst>
        </pc:spChg>
        <pc:picChg chg="del">
          <ac:chgData name="Pomeranz, Justin" userId="11bf0c07-d0d3-4ab3-9c14-6e7a484e552b" providerId="ADAL" clId="{2AA2F439-9475-4652-BB78-BE638E45B6FD}" dt="2022-02-18T21:17:53.297" v="19799" actId="478"/>
          <ac:picMkLst>
            <pc:docMk/>
            <pc:sldMk cId="413850634" sldId="900"/>
            <ac:picMk id="8" creationId="{E465AB32-EC9B-4729-88A7-04FD4EA03520}"/>
          </ac:picMkLst>
        </pc:picChg>
        <pc:picChg chg="del">
          <ac:chgData name="Pomeranz, Justin" userId="11bf0c07-d0d3-4ab3-9c14-6e7a484e552b" providerId="ADAL" clId="{2AA2F439-9475-4652-BB78-BE638E45B6FD}" dt="2022-02-18T21:17:52.857" v="19798" actId="478"/>
          <ac:picMkLst>
            <pc:docMk/>
            <pc:sldMk cId="413850634" sldId="900"/>
            <ac:picMk id="9" creationId="{6BF17D25-41F7-434D-8138-30484EE1125C}"/>
          </ac:picMkLst>
        </pc:picChg>
        <pc:picChg chg="del">
          <ac:chgData name="Pomeranz, Justin" userId="11bf0c07-d0d3-4ab3-9c14-6e7a484e552b" providerId="ADAL" clId="{2AA2F439-9475-4652-BB78-BE638E45B6FD}" dt="2022-02-18T21:17:53.832" v="19800" actId="478"/>
          <ac:picMkLst>
            <pc:docMk/>
            <pc:sldMk cId="413850634" sldId="900"/>
            <ac:picMk id="1026" creationId="{59244B6F-B3C5-4452-8D13-FA46B1C6A242}"/>
          </ac:picMkLst>
        </pc:picChg>
        <pc:picChg chg="del">
          <ac:chgData name="Pomeranz, Justin" userId="11bf0c07-d0d3-4ab3-9c14-6e7a484e552b" providerId="ADAL" clId="{2AA2F439-9475-4652-BB78-BE638E45B6FD}" dt="2022-02-18T21:17:52.529" v="19797" actId="478"/>
          <ac:picMkLst>
            <pc:docMk/>
            <pc:sldMk cId="413850634" sldId="900"/>
            <ac:picMk id="1028" creationId="{EF9F8B8A-3685-46EF-9882-FB4E36EACB94}"/>
          </ac:picMkLst>
        </pc:picChg>
      </pc:sldChg>
      <pc:sldChg chg="addSp modSp add mod modAnim">
        <pc:chgData name="Pomeranz, Justin" userId="11bf0c07-d0d3-4ab3-9c14-6e7a484e552b" providerId="ADAL" clId="{2AA2F439-9475-4652-BB78-BE638E45B6FD}" dt="2022-02-20T19:31:18.819" v="27393"/>
        <pc:sldMkLst>
          <pc:docMk/>
          <pc:sldMk cId="2691379303" sldId="901"/>
        </pc:sldMkLst>
        <pc:spChg chg="mod">
          <ac:chgData name="Pomeranz, Justin" userId="11bf0c07-d0d3-4ab3-9c14-6e7a484e552b" providerId="ADAL" clId="{2AA2F439-9475-4652-BB78-BE638E45B6FD}" dt="2022-02-20T19:30:55.344" v="27388" actId="20577"/>
          <ac:spMkLst>
            <pc:docMk/>
            <pc:sldMk cId="2691379303" sldId="901"/>
            <ac:spMk id="16" creationId="{57BE3ECF-E184-475F-84FF-0FB5F7ABF024}"/>
          </ac:spMkLst>
        </pc:spChg>
        <pc:spChg chg="add mod">
          <ac:chgData name="Pomeranz, Justin" userId="11bf0c07-d0d3-4ab3-9c14-6e7a484e552b" providerId="ADAL" clId="{2AA2F439-9475-4652-BB78-BE638E45B6FD}" dt="2022-02-20T19:31:14.807" v="27391" actId="12789"/>
          <ac:spMkLst>
            <pc:docMk/>
            <pc:sldMk cId="2691379303" sldId="901"/>
            <ac:spMk id="22" creationId="{62D2DC9C-1300-42BE-9C76-868358054FCA}"/>
          </ac:spMkLst>
        </pc:spChg>
        <pc:spChg chg="add mod">
          <ac:chgData name="Pomeranz, Justin" userId="11bf0c07-d0d3-4ab3-9c14-6e7a484e552b" providerId="ADAL" clId="{2AA2F439-9475-4652-BB78-BE638E45B6FD}" dt="2022-02-20T19:31:14.807" v="27391" actId="12789"/>
          <ac:spMkLst>
            <pc:docMk/>
            <pc:sldMk cId="2691379303" sldId="901"/>
            <ac:spMk id="41" creationId="{6198DA1F-C3AF-44E1-A0A7-D03586566055}"/>
          </ac:spMkLst>
        </pc:spChg>
        <pc:grpChg chg="add mod">
          <ac:chgData name="Pomeranz, Justin" userId="11bf0c07-d0d3-4ab3-9c14-6e7a484e552b" providerId="ADAL" clId="{2AA2F439-9475-4652-BB78-BE638E45B6FD}" dt="2022-02-20T19:31:14.807" v="27391" actId="12789"/>
          <ac:grpSpMkLst>
            <pc:docMk/>
            <pc:sldMk cId="2691379303" sldId="901"/>
            <ac:grpSpMk id="3" creationId="{44B65349-F517-4429-BDCD-B3299DED5DA2}"/>
          </ac:grpSpMkLst>
        </pc:grpChg>
        <pc:grpChg chg="add mod">
          <ac:chgData name="Pomeranz, Justin" userId="11bf0c07-d0d3-4ab3-9c14-6e7a484e552b" providerId="ADAL" clId="{2AA2F439-9475-4652-BB78-BE638E45B6FD}" dt="2022-02-20T19:31:14.807" v="27391" actId="12789"/>
          <ac:grpSpMkLst>
            <pc:docMk/>
            <pc:sldMk cId="2691379303" sldId="901"/>
            <ac:grpSpMk id="23" creationId="{C3F0021B-81C8-444C-8F27-114663129E0D}"/>
          </ac:grpSpMkLst>
        </pc:grp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4" creationId="{FD5A2E34-AD38-41E6-A19A-99FFCBD78564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5" creationId="{F52E02D1-4D52-444D-9197-0916FAAD3C21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6" creationId="{EAD9F6F7-59EA-47DA-BBF5-63D25C9C195D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7" creationId="{BF1F2F8C-34FF-4EE3-9F77-A45F731A01DD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8" creationId="{B5FBDECA-68FF-4266-85D0-E4D64B46F98E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9" creationId="{B4960BC9-7A9E-4F69-A396-DAB522E16073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10" creationId="{32E4D6A0-09D1-4C01-AC8B-D45A536A567E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11" creationId="{3B6C38C6-838C-417A-B43E-F8DE9C109F2B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12" creationId="{EC22F782-73FE-44B5-86A0-71D4A7487222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13" creationId="{3FFE88B6-4FE4-4675-835B-12F83F0A39A6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14" creationId="{CAE6DFB3-4536-4E92-BD4E-6FBAB58C9D69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15" creationId="{B5A293B3-5B77-409E-841D-C12598100BC1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17" creationId="{2ACD6643-CDC6-42DC-B95E-D6601C7EFE17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18" creationId="{1782C62F-06B5-4FC8-AB6F-771540251C16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19" creationId="{EBC2309C-F568-4CFF-9715-C975CAD19D10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20" creationId="{F6675D90-E4AD-49AF-B583-2C6A1194AE76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21" creationId="{E35CA9FF-0FF2-4A96-B12C-411E98E4C67A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24" creationId="{65A6F99C-37CC-4295-9987-AD6EE2EB8B7C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25" creationId="{B6CA013C-9ABB-4CBE-9FC0-A3C84E9AEE71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26" creationId="{0375B234-C7F0-4105-AA9C-C4ED380EF81E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27" creationId="{ED114AA3-4D0B-4EA6-BC3D-FC3E7A6CF3A6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28" creationId="{5E9D1985-13DA-42CB-979C-3E6EAFBF6AE3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29" creationId="{5731FB55-7E9F-44AC-8BB5-40123D55A8B2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30" creationId="{B8944354-82F3-41EC-9196-E00F72268D09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31" creationId="{D5540823-9FA3-4410-8103-7FDBE7990488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32" creationId="{6FD350B5-A83F-4993-8558-B0C222F20FB9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33" creationId="{6E8D8FDF-B1C3-4EF7-AC8E-A953BA9BC5B1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34" creationId="{E54CF519-E655-47F0-8464-58732F7F13D2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35" creationId="{EDAD17E4-70C0-4765-BE3E-9DE233F282DA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36" creationId="{3D9BE774-0094-434A-9A32-8825DAA34DF3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37" creationId="{9644CC5F-24FC-49BE-882A-9DE396F82791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38" creationId="{B060EEB6-2D91-4962-A370-AEA439FF187D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39" creationId="{8CE448E4-C044-49FC-80CC-B2D80926BCE1}"/>
          </ac:picMkLst>
        </pc:picChg>
        <pc:picChg chg="mod">
          <ac:chgData name="Pomeranz, Justin" userId="11bf0c07-d0d3-4ab3-9c14-6e7a484e552b" providerId="ADAL" clId="{2AA2F439-9475-4652-BB78-BE638E45B6FD}" dt="2022-02-20T19:31:14.807" v="27391" actId="12789"/>
          <ac:picMkLst>
            <pc:docMk/>
            <pc:sldMk cId="2691379303" sldId="901"/>
            <ac:picMk id="40" creationId="{7D15F449-5A9D-4EEF-947F-587B1FA22329}"/>
          </ac:picMkLst>
        </pc:picChg>
      </pc:sldChg>
      <pc:sldChg chg="addSp delSp modSp add mod delAnim modAnim">
        <pc:chgData name="Pomeranz, Justin" userId="11bf0c07-d0d3-4ab3-9c14-6e7a484e552b" providerId="ADAL" clId="{2AA2F439-9475-4652-BB78-BE638E45B6FD}" dt="2022-02-20T18:32:11.478" v="26471" actId="2085"/>
        <pc:sldMkLst>
          <pc:docMk/>
          <pc:sldMk cId="3909054328" sldId="902"/>
        </pc:sldMkLst>
        <pc:spChg chg="add mod">
          <ac:chgData name="Pomeranz, Justin" userId="11bf0c07-d0d3-4ab3-9c14-6e7a484e552b" providerId="ADAL" clId="{2AA2F439-9475-4652-BB78-BE638E45B6FD}" dt="2022-02-20T18:32:11.478" v="26471" actId="2085"/>
          <ac:spMkLst>
            <pc:docMk/>
            <pc:sldMk cId="3909054328" sldId="902"/>
            <ac:spMk id="2" creationId="{23FB18BA-C761-4D3B-BBEC-322EBBB04079}"/>
          </ac:spMkLst>
        </pc:spChg>
        <pc:spChg chg="del">
          <ac:chgData name="Pomeranz, Justin" userId="11bf0c07-d0d3-4ab3-9c14-6e7a484e552b" providerId="ADAL" clId="{2AA2F439-9475-4652-BB78-BE638E45B6FD}" dt="2022-02-19T17:09:57.675" v="20286" actId="478"/>
          <ac:spMkLst>
            <pc:docMk/>
            <pc:sldMk cId="3909054328" sldId="902"/>
            <ac:spMk id="3" creationId="{03B94E8D-E4FC-4FFA-B92D-0E967E022028}"/>
          </ac:spMkLst>
        </pc:spChg>
        <pc:spChg chg="add del mod">
          <ac:chgData name="Pomeranz, Justin" userId="11bf0c07-d0d3-4ab3-9c14-6e7a484e552b" providerId="ADAL" clId="{2AA2F439-9475-4652-BB78-BE638E45B6FD}" dt="2022-02-20T18:27:54.088" v="26205" actId="478"/>
          <ac:spMkLst>
            <pc:docMk/>
            <pc:sldMk cId="3909054328" sldId="902"/>
            <ac:spMk id="6" creationId="{8F57B915-6A8A-4609-8AA0-9043B7F4F29B}"/>
          </ac:spMkLst>
        </pc:spChg>
        <pc:spChg chg="add mod ord">
          <ac:chgData name="Pomeranz, Justin" userId="11bf0c07-d0d3-4ab3-9c14-6e7a484e552b" providerId="ADAL" clId="{2AA2F439-9475-4652-BB78-BE638E45B6FD}" dt="2022-02-20T18:29:21.930" v="26331" actId="12789"/>
          <ac:spMkLst>
            <pc:docMk/>
            <pc:sldMk cId="3909054328" sldId="902"/>
            <ac:spMk id="8" creationId="{EA152B4F-4F2B-4AF9-934C-3101CC5A9EE1}"/>
          </ac:spMkLst>
        </pc:spChg>
        <pc:spChg chg="add mod">
          <ac:chgData name="Pomeranz, Justin" userId="11bf0c07-d0d3-4ab3-9c14-6e7a484e552b" providerId="ADAL" clId="{2AA2F439-9475-4652-BB78-BE638E45B6FD}" dt="2022-02-20T18:29:21.930" v="26331" actId="12789"/>
          <ac:spMkLst>
            <pc:docMk/>
            <pc:sldMk cId="3909054328" sldId="902"/>
            <ac:spMk id="9" creationId="{CD8DAC7D-17F3-4529-8A64-1B7056D810B2}"/>
          </ac:spMkLst>
        </pc:spChg>
        <pc:spChg chg="add mod">
          <ac:chgData name="Pomeranz, Justin" userId="11bf0c07-d0d3-4ab3-9c14-6e7a484e552b" providerId="ADAL" clId="{2AA2F439-9475-4652-BB78-BE638E45B6FD}" dt="2022-02-20T18:31:43.216" v="26467" actId="14100"/>
          <ac:spMkLst>
            <pc:docMk/>
            <pc:sldMk cId="3909054328" sldId="902"/>
            <ac:spMk id="10" creationId="{3DF36BF6-E37A-414A-A1D5-8F41E0E61C79}"/>
          </ac:spMkLst>
        </pc:spChg>
        <pc:spChg chg="mod">
          <ac:chgData name="Pomeranz, Justin" userId="11bf0c07-d0d3-4ab3-9c14-6e7a484e552b" providerId="ADAL" clId="{2AA2F439-9475-4652-BB78-BE638E45B6FD}" dt="2022-02-20T18:29:55.324" v="26333" actId="1076"/>
          <ac:spMkLst>
            <pc:docMk/>
            <pc:sldMk cId="3909054328" sldId="902"/>
            <ac:spMk id="16" creationId="{57BE3ECF-E184-475F-84FF-0FB5F7ABF024}"/>
          </ac:spMkLst>
        </pc:spChg>
        <pc:picChg chg="add del mod">
          <ac:chgData name="Pomeranz, Justin" userId="11bf0c07-d0d3-4ab3-9c14-6e7a484e552b" providerId="ADAL" clId="{2AA2F439-9475-4652-BB78-BE638E45B6FD}" dt="2022-02-20T18:27:36.112" v="26198" actId="478"/>
          <ac:picMkLst>
            <pc:docMk/>
            <pc:sldMk cId="3909054328" sldId="902"/>
            <ac:picMk id="1026" creationId="{F47BF6FF-6BDE-4131-879E-3A4188BCA7D4}"/>
          </ac:picMkLst>
        </pc:picChg>
        <pc:picChg chg="add mod">
          <ac:chgData name="Pomeranz, Justin" userId="11bf0c07-d0d3-4ab3-9c14-6e7a484e552b" providerId="ADAL" clId="{2AA2F439-9475-4652-BB78-BE638E45B6FD}" dt="2022-02-20T18:28:15.158" v="26210" actId="1076"/>
          <ac:picMkLst>
            <pc:docMk/>
            <pc:sldMk cId="3909054328" sldId="902"/>
            <ac:picMk id="1028" creationId="{997FC1F3-D556-4AB7-A0CD-D16629CCC661}"/>
          </ac:picMkLst>
        </pc:picChg>
        <pc:picChg chg="add del mod">
          <ac:chgData name="Pomeranz, Justin" userId="11bf0c07-d0d3-4ab3-9c14-6e7a484e552b" providerId="ADAL" clId="{2AA2F439-9475-4652-BB78-BE638E45B6FD}" dt="2022-02-20T18:27:52.472" v="26204" actId="478"/>
          <ac:picMkLst>
            <pc:docMk/>
            <pc:sldMk cId="3909054328" sldId="902"/>
            <ac:picMk id="2050" creationId="{356C7F1F-E98A-49A3-B6A7-E6E5E712867E}"/>
          </ac:picMkLst>
        </pc:picChg>
      </pc:sldChg>
      <pc:sldChg chg="addSp delSp modSp add mod delAnim modAnim">
        <pc:chgData name="Pomeranz, Justin" userId="11bf0c07-d0d3-4ab3-9c14-6e7a484e552b" providerId="ADAL" clId="{2AA2F439-9475-4652-BB78-BE638E45B6FD}" dt="2022-02-20T19:32:20.671" v="27412" actId="1036"/>
        <pc:sldMkLst>
          <pc:docMk/>
          <pc:sldMk cId="216060515" sldId="903"/>
        </pc:sldMkLst>
        <pc:spChg chg="add mod">
          <ac:chgData name="Pomeranz, Justin" userId="11bf0c07-d0d3-4ab3-9c14-6e7a484e552b" providerId="ADAL" clId="{2AA2F439-9475-4652-BB78-BE638E45B6FD}" dt="2022-02-20T19:32:20.671" v="27412" actId="1036"/>
          <ac:spMkLst>
            <pc:docMk/>
            <pc:sldMk cId="216060515" sldId="903"/>
            <ac:spMk id="3" creationId="{259DDC31-1B61-4611-94CD-C13C9F2EEB2E}"/>
          </ac:spMkLst>
        </pc:spChg>
        <pc:spChg chg="add del mod">
          <ac:chgData name="Pomeranz, Justin" userId="11bf0c07-d0d3-4ab3-9c14-6e7a484e552b" providerId="ADAL" clId="{2AA2F439-9475-4652-BB78-BE638E45B6FD}" dt="2022-02-19T17:21:56.126" v="20680" actId="478"/>
          <ac:spMkLst>
            <pc:docMk/>
            <pc:sldMk cId="216060515" sldId="903"/>
            <ac:spMk id="4" creationId="{7317A333-9069-4637-AEE0-934E9EB5F593}"/>
          </ac:spMkLst>
        </pc:spChg>
        <pc:spChg chg="del">
          <ac:chgData name="Pomeranz, Justin" userId="11bf0c07-d0d3-4ab3-9c14-6e7a484e552b" providerId="ADAL" clId="{2AA2F439-9475-4652-BB78-BE638E45B6FD}" dt="2022-02-19T17:21:54.578" v="20679" actId="478"/>
          <ac:spMkLst>
            <pc:docMk/>
            <pc:sldMk cId="216060515" sldId="903"/>
            <ac:spMk id="16" creationId="{57BE3ECF-E184-475F-84FF-0FB5F7ABF024}"/>
          </ac:spMkLst>
        </pc:spChg>
      </pc:sldChg>
      <pc:sldChg chg="modSp add mod modAnim">
        <pc:chgData name="Pomeranz, Justin" userId="11bf0c07-d0d3-4ab3-9c14-6e7a484e552b" providerId="ADAL" clId="{2AA2F439-9475-4652-BB78-BE638E45B6FD}" dt="2022-02-20T18:56:19.762" v="26958" actId="1036"/>
        <pc:sldMkLst>
          <pc:docMk/>
          <pc:sldMk cId="4024551685" sldId="904"/>
        </pc:sldMkLst>
        <pc:spChg chg="mod">
          <ac:chgData name="Pomeranz, Justin" userId="11bf0c07-d0d3-4ab3-9c14-6e7a484e552b" providerId="ADAL" clId="{2AA2F439-9475-4652-BB78-BE638E45B6FD}" dt="2022-02-20T18:56:19.762" v="26958" actId="1036"/>
          <ac:spMkLst>
            <pc:docMk/>
            <pc:sldMk cId="4024551685" sldId="904"/>
            <ac:spMk id="8" creationId="{346FE72D-3933-4AAC-9D93-74FDC46A3A8B}"/>
          </ac:spMkLst>
        </pc:spChg>
        <pc:spChg chg="mod">
          <ac:chgData name="Pomeranz, Justin" userId="11bf0c07-d0d3-4ab3-9c14-6e7a484e552b" providerId="ADAL" clId="{2AA2F439-9475-4652-BB78-BE638E45B6FD}" dt="2022-02-20T18:56:06.731" v="26914" actId="20577"/>
          <ac:spMkLst>
            <pc:docMk/>
            <pc:sldMk cId="4024551685" sldId="904"/>
            <ac:spMk id="16" creationId="{57BE3ECF-E184-475F-84FF-0FB5F7ABF024}"/>
          </ac:spMkLst>
        </pc:spChg>
        <pc:picChg chg="mod">
          <ac:chgData name="Pomeranz, Justin" userId="11bf0c07-d0d3-4ab3-9c14-6e7a484e552b" providerId="ADAL" clId="{2AA2F439-9475-4652-BB78-BE638E45B6FD}" dt="2022-02-20T18:56:19.762" v="26958" actId="1036"/>
          <ac:picMkLst>
            <pc:docMk/>
            <pc:sldMk cId="4024551685" sldId="904"/>
            <ac:picMk id="3074" creationId="{56EF48B3-C621-427D-ABE5-0A476060E354}"/>
          </ac:picMkLst>
        </pc:picChg>
      </pc:sldChg>
      <pc:sldChg chg="addSp delSp modSp add mod ord">
        <pc:chgData name="Pomeranz, Justin" userId="11bf0c07-d0d3-4ab3-9c14-6e7a484e552b" providerId="ADAL" clId="{2AA2F439-9475-4652-BB78-BE638E45B6FD}" dt="2022-02-20T18:39:10.401" v="26857" actId="20577"/>
        <pc:sldMkLst>
          <pc:docMk/>
          <pc:sldMk cId="417145853" sldId="905"/>
        </pc:sldMkLst>
        <pc:spChg chg="del mod">
          <ac:chgData name="Pomeranz, Justin" userId="11bf0c07-d0d3-4ab3-9c14-6e7a484e552b" providerId="ADAL" clId="{2AA2F439-9475-4652-BB78-BE638E45B6FD}" dt="2022-02-19T17:53:46.823" v="21996" actId="478"/>
          <ac:spMkLst>
            <pc:docMk/>
            <pc:sldMk cId="417145853" sldId="905"/>
            <ac:spMk id="2" creationId="{DD26D6E4-67ED-4B19-B58E-187111538891}"/>
          </ac:spMkLst>
        </pc:spChg>
        <pc:spChg chg="del">
          <ac:chgData name="Pomeranz, Justin" userId="11bf0c07-d0d3-4ab3-9c14-6e7a484e552b" providerId="ADAL" clId="{2AA2F439-9475-4652-BB78-BE638E45B6FD}" dt="2022-02-19T17:53:55.841" v="22001" actId="478"/>
          <ac:spMkLst>
            <pc:docMk/>
            <pc:sldMk cId="417145853" sldId="905"/>
            <ac:spMk id="3" creationId="{38E94928-7265-4CFB-B96C-6D6583F7845C}"/>
          </ac:spMkLst>
        </pc:spChg>
        <pc:spChg chg="add del mod">
          <ac:chgData name="Pomeranz, Justin" userId="11bf0c07-d0d3-4ab3-9c14-6e7a484e552b" providerId="ADAL" clId="{2AA2F439-9475-4652-BB78-BE638E45B6FD}" dt="2022-02-19T17:53:51.621" v="21999" actId="478"/>
          <ac:spMkLst>
            <pc:docMk/>
            <pc:sldMk cId="417145853" sldId="905"/>
            <ac:spMk id="5" creationId="{DE5C940F-0E47-44EB-9DEB-745A25E1B3A6}"/>
          </ac:spMkLst>
        </pc:spChg>
        <pc:spChg chg="add del mod">
          <ac:chgData name="Pomeranz, Justin" userId="11bf0c07-d0d3-4ab3-9c14-6e7a484e552b" providerId="ADAL" clId="{2AA2F439-9475-4652-BB78-BE638E45B6FD}" dt="2022-02-19T17:53:54.045" v="22000" actId="478"/>
          <ac:spMkLst>
            <pc:docMk/>
            <pc:sldMk cId="417145853" sldId="905"/>
            <ac:spMk id="9" creationId="{DCA23C23-2BA0-4309-817A-6F86DC5FE6E8}"/>
          </ac:spMkLst>
        </pc:spChg>
        <pc:spChg chg="add del mod">
          <ac:chgData name="Pomeranz, Justin" userId="11bf0c07-d0d3-4ab3-9c14-6e7a484e552b" providerId="ADAL" clId="{2AA2F439-9475-4652-BB78-BE638E45B6FD}" dt="2022-02-19T17:53:57.556" v="22002" actId="478"/>
          <ac:spMkLst>
            <pc:docMk/>
            <pc:sldMk cId="417145853" sldId="905"/>
            <ac:spMk id="11" creationId="{B589C314-5976-4DB6-906D-EDE977F3005D}"/>
          </ac:spMkLst>
        </pc:spChg>
        <pc:spChg chg="add del mod">
          <ac:chgData name="Pomeranz, Justin" userId="11bf0c07-d0d3-4ab3-9c14-6e7a484e552b" providerId="ADAL" clId="{2AA2F439-9475-4652-BB78-BE638E45B6FD}" dt="2022-02-19T17:54:36.718" v="22004"/>
          <ac:spMkLst>
            <pc:docMk/>
            <pc:sldMk cId="417145853" sldId="905"/>
            <ac:spMk id="12" creationId="{8E290446-086E-4458-9B3F-48015509AA01}"/>
          </ac:spMkLst>
        </pc:spChg>
        <pc:spChg chg="add del mod">
          <ac:chgData name="Pomeranz, Justin" userId="11bf0c07-d0d3-4ab3-9c14-6e7a484e552b" providerId="ADAL" clId="{2AA2F439-9475-4652-BB78-BE638E45B6FD}" dt="2022-02-19T17:54:36.718" v="22004"/>
          <ac:spMkLst>
            <pc:docMk/>
            <pc:sldMk cId="417145853" sldId="905"/>
            <ac:spMk id="13" creationId="{A4AAFAC6-78BF-45EF-9869-40205782067E}"/>
          </ac:spMkLst>
        </pc:spChg>
        <pc:spChg chg="add del mod">
          <ac:chgData name="Pomeranz, Justin" userId="11bf0c07-d0d3-4ab3-9c14-6e7a484e552b" providerId="ADAL" clId="{2AA2F439-9475-4652-BB78-BE638E45B6FD}" dt="2022-02-19T17:54:36.718" v="22004"/>
          <ac:spMkLst>
            <pc:docMk/>
            <pc:sldMk cId="417145853" sldId="905"/>
            <ac:spMk id="14" creationId="{3F49DDEC-27CB-4671-A3DD-1AF2D92AB6C4}"/>
          </ac:spMkLst>
        </pc:spChg>
        <pc:spChg chg="add del mod">
          <ac:chgData name="Pomeranz, Justin" userId="11bf0c07-d0d3-4ab3-9c14-6e7a484e552b" providerId="ADAL" clId="{2AA2F439-9475-4652-BB78-BE638E45B6FD}" dt="2022-02-19T17:54:36.718" v="22004"/>
          <ac:spMkLst>
            <pc:docMk/>
            <pc:sldMk cId="417145853" sldId="905"/>
            <ac:spMk id="15" creationId="{A35003F9-05E4-4FD2-B8EF-8D3EA6DFE088}"/>
          </ac:spMkLst>
        </pc:spChg>
        <pc:spChg chg="add mod">
          <ac:chgData name="Pomeranz, Justin" userId="11bf0c07-d0d3-4ab3-9c14-6e7a484e552b" providerId="ADAL" clId="{2AA2F439-9475-4652-BB78-BE638E45B6FD}" dt="2022-02-19T17:55:06.269" v="22029" actId="207"/>
          <ac:spMkLst>
            <pc:docMk/>
            <pc:sldMk cId="417145853" sldId="905"/>
            <ac:spMk id="16" creationId="{8A4D3301-F102-4D16-8ABF-EF14BC1F21E6}"/>
          </ac:spMkLst>
        </pc:spChg>
        <pc:spChg chg="add mod">
          <ac:chgData name="Pomeranz, Justin" userId="11bf0c07-d0d3-4ab3-9c14-6e7a484e552b" providerId="ADAL" clId="{2AA2F439-9475-4652-BB78-BE638E45B6FD}" dt="2022-02-20T18:39:10.401" v="26857" actId="20577"/>
          <ac:spMkLst>
            <pc:docMk/>
            <pc:sldMk cId="417145853" sldId="905"/>
            <ac:spMk id="17" creationId="{6A3045D4-B59B-450B-A767-58171923FFFF}"/>
          </ac:spMkLst>
        </pc:spChg>
        <pc:spChg chg="add mod">
          <ac:chgData name="Pomeranz, Justin" userId="11bf0c07-d0d3-4ab3-9c14-6e7a484e552b" providerId="ADAL" clId="{2AA2F439-9475-4652-BB78-BE638E45B6FD}" dt="2022-02-19T17:55:58.780" v="22085" actId="1038"/>
          <ac:spMkLst>
            <pc:docMk/>
            <pc:sldMk cId="417145853" sldId="905"/>
            <ac:spMk id="18" creationId="{3E716034-99A8-4D1E-9B86-CAA1AC4067F1}"/>
          </ac:spMkLst>
        </pc:spChg>
        <pc:spChg chg="add mod">
          <ac:chgData name="Pomeranz, Justin" userId="11bf0c07-d0d3-4ab3-9c14-6e7a484e552b" providerId="ADAL" clId="{2AA2F439-9475-4652-BB78-BE638E45B6FD}" dt="2022-02-19T17:55:58.780" v="22085" actId="1038"/>
          <ac:spMkLst>
            <pc:docMk/>
            <pc:sldMk cId="417145853" sldId="905"/>
            <ac:spMk id="19" creationId="{7D861622-E6D8-4D58-A8B7-57FDB68B733C}"/>
          </ac:spMkLst>
        </pc:spChg>
        <pc:picChg chg="del">
          <ac:chgData name="Pomeranz, Justin" userId="11bf0c07-d0d3-4ab3-9c14-6e7a484e552b" providerId="ADAL" clId="{2AA2F439-9475-4652-BB78-BE638E45B6FD}" dt="2022-02-19T17:41:07.573" v="21765" actId="478"/>
          <ac:picMkLst>
            <pc:docMk/>
            <pc:sldMk cId="417145853" sldId="905"/>
            <ac:picMk id="4" creationId="{4AC81A8C-5C39-48E0-BBB4-3354D33E51B0}"/>
          </ac:picMkLst>
        </pc:picChg>
        <pc:picChg chg="add mod ord modCrop">
          <ac:chgData name="Pomeranz, Justin" userId="11bf0c07-d0d3-4ab3-9c14-6e7a484e552b" providerId="ADAL" clId="{2AA2F439-9475-4652-BB78-BE638E45B6FD}" dt="2022-02-19T17:43:25.611" v="21870" actId="732"/>
          <ac:picMkLst>
            <pc:docMk/>
            <pc:sldMk cId="417145853" sldId="905"/>
            <ac:picMk id="7" creationId="{CF001B46-F9AC-47E1-BC9E-4F6FB7DA05CB}"/>
          </ac:picMkLst>
        </pc:picChg>
      </pc:sldChg>
      <pc:sldChg chg="add del">
        <pc:chgData name="Pomeranz, Justin" userId="11bf0c07-d0d3-4ab3-9c14-6e7a484e552b" providerId="ADAL" clId="{2AA2F439-9475-4652-BB78-BE638E45B6FD}" dt="2022-02-19T17:44:30.282" v="21945" actId="2696"/>
        <pc:sldMkLst>
          <pc:docMk/>
          <pc:sldMk cId="866766574" sldId="906"/>
        </pc:sldMkLst>
      </pc:sldChg>
      <pc:sldChg chg="addSp modSp add mod modAnim">
        <pc:chgData name="Pomeranz, Justin" userId="11bf0c07-d0d3-4ab3-9c14-6e7a484e552b" providerId="ADAL" clId="{2AA2F439-9475-4652-BB78-BE638E45B6FD}" dt="2022-02-19T19:23:56.644" v="24863" actId="122"/>
        <pc:sldMkLst>
          <pc:docMk/>
          <pc:sldMk cId="1566004232" sldId="906"/>
        </pc:sldMkLst>
        <pc:spChg chg="mod">
          <ac:chgData name="Pomeranz, Justin" userId="11bf0c07-d0d3-4ab3-9c14-6e7a484e552b" providerId="ADAL" clId="{2AA2F439-9475-4652-BB78-BE638E45B6FD}" dt="2022-02-19T19:23:46.934" v="24860" actId="1076"/>
          <ac:spMkLst>
            <pc:docMk/>
            <pc:sldMk cId="1566004232" sldId="906"/>
            <ac:spMk id="11" creationId="{99FB92BF-4AF8-4F23-9B4B-A80421239203}"/>
          </ac:spMkLst>
        </pc:spChg>
        <pc:spChg chg="mod">
          <ac:chgData name="Pomeranz, Justin" userId="11bf0c07-d0d3-4ab3-9c14-6e7a484e552b" providerId="ADAL" clId="{2AA2F439-9475-4652-BB78-BE638E45B6FD}" dt="2022-02-19T19:23:56.644" v="24863" actId="122"/>
          <ac:spMkLst>
            <pc:docMk/>
            <pc:sldMk cId="1566004232" sldId="906"/>
            <ac:spMk id="16" creationId="{57BE3ECF-E184-475F-84FF-0FB5F7ABF024}"/>
          </ac:spMkLst>
        </pc:spChg>
        <pc:grpChg chg="add mod">
          <ac:chgData name="Pomeranz, Justin" userId="11bf0c07-d0d3-4ab3-9c14-6e7a484e552b" providerId="ADAL" clId="{2AA2F439-9475-4652-BB78-BE638E45B6FD}" dt="2022-02-19T19:23:46.934" v="24860" actId="1076"/>
          <ac:grpSpMkLst>
            <pc:docMk/>
            <pc:sldMk cId="1566004232" sldId="906"/>
            <ac:grpSpMk id="2" creationId="{17328DD0-9119-4613-BF7B-65DFA1D63963}"/>
          </ac:grpSpMkLst>
        </pc:grpChg>
        <pc:picChg chg="mod">
          <ac:chgData name="Pomeranz, Justin" userId="11bf0c07-d0d3-4ab3-9c14-6e7a484e552b" providerId="ADAL" clId="{2AA2F439-9475-4652-BB78-BE638E45B6FD}" dt="2022-02-19T19:23:46.934" v="24860" actId="1076"/>
          <ac:picMkLst>
            <pc:docMk/>
            <pc:sldMk cId="1566004232" sldId="906"/>
            <ac:picMk id="3076" creationId="{0F2AA521-C342-4550-99F6-4F5316173F2E}"/>
          </ac:picMkLst>
        </pc:picChg>
      </pc:sldChg>
      <pc:sldChg chg="modSp add mod">
        <pc:chgData name="Pomeranz, Justin" userId="11bf0c07-d0d3-4ab3-9c14-6e7a484e552b" providerId="ADAL" clId="{2AA2F439-9475-4652-BB78-BE638E45B6FD}" dt="2022-02-19T17:58:02.051" v="22103" actId="20577"/>
        <pc:sldMkLst>
          <pc:docMk/>
          <pc:sldMk cId="2016128335" sldId="907"/>
        </pc:sldMkLst>
        <pc:spChg chg="mod">
          <ac:chgData name="Pomeranz, Justin" userId="11bf0c07-d0d3-4ab3-9c14-6e7a484e552b" providerId="ADAL" clId="{2AA2F439-9475-4652-BB78-BE638E45B6FD}" dt="2022-02-19T17:58:02.051" v="22103" actId="20577"/>
          <ac:spMkLst>
            <pc:docMk/>
            <pc:sldMk cId="2016128335" sldId="907"/>
            <ac:spMk id="2" creationId="{DD26D6E4-67ED-4B19-B58E-187111538891}"/>
          </ac:spMkLst>
        </pc:spChg>
        <pc:spChg chg="mod">
          <ac:chgData name="Pomeranz, Justin" userId="11bf0c07-d0d3-4ab3-9c14-6e7a484e552b" providerId="ADAL" clId="{2AA2F439-9475-4652-BB78-BE638E45B6FD}" dt="2022-02-19T17:57:47.836" v="22091" actId="207"/>
          <ac:spMkLst>
            <pc:docMk/>
            <pc:sldMk cId="2016128335" sldId="907"/>
            <ac:spMk id="3" creationId="{38E94928-7265-4CFB-B96C-6D6583F7845C}"/>
          </ac:spMkLst>
        </pc:spChg>
      </pc:sldChg>
      <pc:sldChg chg="addSp modSp add mod">
        <pc:chgData name="Pomeranz, Justin" userId="11bf0c07-d0d3-4ab3-9c14-6e7a484e552b" providerId="ADAL" clId="{2AA2F439-9475-4652-BB78-BE638E45B6FD}" dt="2022-02-19T22:26:38.164" v="25988" actId="20577"/>
        <pc:sldMkLst>
          <pc:docMk/>
          <pc:sldMk cId="1312601919" sldId="908"/>
        </pc:sldMkLst>
        <pc:spChg chg="mod">
          <ac:chgData name="Pomeranz, Justin" userId="11bf0c07-d0d3-4ab3-9c14-6e7a484e552b" providerId="ADAL" clId="{2AA2F439-9475-4652-BB78-BE638E45B6FD}" dt="2022-02-19T22:26:38.164" v="25988" actId="20577"/>
          <ac:spMkLst>
            <pc:docMk/>
            <pc:sldMk cId="1312601919" sldId="908"/>
            <ac:spMk id="34" creationId="{D9E9DC4F-ED7E-4CDA-B3F2-1988F84E92AF}"/>
          </ac:spMkLst>
        </pc:spChg>
        <pc:spChg chg="mod">
          <ac:chgData name="Pomeranz, Justin" userId="11bf0c07-d0d3-4ab3-9c14-6e7a484e552b" providerId="ADAL" clId="{2AA2F439-9475-4652-BB78-BE638E45B6FD}" dt="2022-02-19T22:25:03.836" v="25984" actId="20577"/>
          <ac:spMkLst>
            <pc:docMk/>
            <pc:sldMk cId="1312601919" sldId="908"/>
            <ac:spMk id="153" creationId="{7993F86C-C8A4-4996-96FC-C9C830FA455E}"/>
          </ac:spMkLst>
        </pc:spChg>
        <pc:spChg chg="add mod">
          <ac:chgData name="Pomeranz, Justin" userId="11bf0c07-d0d3-4ab3-9c14-6e7a484e552b" providerId="ADAL" clId="{2AA2F439-9475-4652-BB78-BE638E45B6FD}" dt="2022-02-19T18:30:17.340" v="23130"/>
          <ac:spMkLst>
            <pc:docMk/>
            <pc:sldMk cId="1312601919" sldId="908"/>
            <ac:spMk id="154" creationId="{DFD186FE-E1DA-412B-996D-6818B5659E1F}"/>
          </ac:spMkLst>
        </pc:spChg>
        <pc:spChg chg="mod">
          <ac:chgData name="Pomeranz, Justin" userId="11bf0c07-d0d3-4ab3-9c14-6e7a484e552b" providerId="ADAL" clId="{2AA2F439-9475-4652-BB78-BE638E45B6FD}" dt="2022-02-19T18:30:31.063" v="23133" actId="1076"/>
          <ac:spMkLst>
            <pc:docMk/>
            <pc:sldMk cId="1312601919" sldId="908"/>
            <ac:spMk id="157" creationId="{AB2C9C48-5E41-4FC6-9616-C20899B46218}"/>
          </ac:spMkLst>
        </pc:spChg>
        <pc:spChg chg="add mod">
          <ac:chgData name="Pomeranz, Justin" userId="11bf0c07-d0d3-4ab3-9c14-6e7a484e552b" providerId="ADAL" clId="{2AA2F439-9475-4652-BB78-BE638E45B6FD}" dt="2022-02-19T18:30:25.776" v="23132" actId="1076"/>
          <ac:spMkLst>
            <pc:docMk/>
            <pc:sldMk cId="1312601919" sldId="908"/>
            <ac:spMk id="158" creationId="{38E2DD42-5D8A-4E10-A948-264C07131D11}"/>
          </ac:spMkLst>
        </pc:spChg>
      </pc:sldChg>
      <pc:sldChg chg="addSp delSp modSp add mod">
        <pc:chgData name="Pomeranz, Justin" userId="11bf0c07-d0d3-4ab3-9c14-6e7a484e552b" providerId="ADAL" clId="{2AA2F439-9475-4652-BB78-BE638E45B6FD}" dt="2022-02-19T22:30:04.685" v="26095"/>
        <pc:sldMkLst>
          <pc:docMk/>
          <pc:sldMk cId="2002657554" sldId="909"/>
        </pc:sldMkLst>
        <pc:spChg chg="del">
          <ac:chgData name="Pomeranz, Justin" userId="11bf0c07-d0d3-4ab3-9c14-6e7a484e552b" providerId="ADAL" clId="{2AA2F439-9475-4652-BB78-BE638E45B6FD}" dt="2022-02-19T18:37:09.075" v="23492" actId="478"/>
          <ac:spMkLst>
            <pc:docMk/>
            <pc:sldMk cId="2002657554" sldId="909"/>
            <ac:spMk id="2" creationId="{E87D43D2-8898-46B6-914B-2B2C59EDD9AA}"/>
          </ac:spMkLst>
        </pc:spChg>
        <pc:spChg chg="mod">
          <ac:chgData name="Pomeranz, Justin" userId="11bf0c07-d0d3-4ab3-9c14-6e7a484e552b" providerId="ADAL" clId="{2AA2F439-9475-4652-BB78-BE638E45B6FD}" dt="2022-02-19T22:30:04.685" v="26095"/>
          <ac:spMkLst>
            <pc:docMk/>
            <pc:sldMk cId="2002657554" sldId="909"/>
            <ac:spMk id="5" creationId="{758D7254-5F25-4C24-B559-4F8F78AF7CE1}"/>
          </ac:spMkLst>
        </pc:spChg>
        <pc:spChg chg="add del">
          <ac:chgData name="Pomeranz, Justin" userId="11bf0c07-d0d3-4ab3-9c14-6e7a484e552b" providerId="ADAL" clId="{2AA2F439-9475-4652-BB78-BE638E45B6FD}" dt="2022-02-19T18:38:03.040" v="23501" actId="478"/>
          <ac:spMkLst>
            <pc:docMk/>
            <pc:sldMk cId="2002657554" sldId="909"/>
            <ac:spMk id="9" creationId="{10600DCE-1CEC-44E3-9A3F-45FD615324F4}"/>
          </ac:spMkLst>
        </pc:spChg>
        <pc:spChg chg="mod">
          <ac:chgData name="Pomeranz, Justin" userId="11bf0c07-d0d3-4ab3-9c14-6e7a484e552b" providerId="ADAL" clId="{2AA2F439-9475-4652-BB78-BE638E45B6FD}" dt="2022-02-19T18:37:26.027" v="23494"/>
          <ac:spMkLst>
            <pc:docMk/>
            <pc:sldMk cId="2002657554" sldId="909"/>
            <ac:spMk id="11" creationId="{D90DDD89-F42B-4659-A15C-F87BE04E34DB}"/>
          </ac:spMkLst>
        </pc:spChg>
        <pc:spChg chg="mod">
          <ac:chgData name="Pomeranz, Justin" userId="11bf0c07-d0d3-4ab3-9c14-6e7a484e552b" providerId="ADAL" clId="{2AA2F439-9475-4652-BB78-BE638E45B6FD}" dt="2022-02-19T18:37:26.027" v="23494"/>
          <ac:spMkLst>
            <pc:docMk/>
            <pc:sldMk cId="2002657554" sldId="909"/>
            <ac:spMk id="12" creationId="{98817FB4-2328-42EA-9C48-3162F8974982}"/>
          </ac:spMkLst>
        </pc:spChg>
        <pc:grpChg chg="add del mod">
          <ac:chgData name="Pomeranz, Justin" userId="11bf0c07-d0d3-4ab3-9c14-6e7a484e552b" providerId="ADAL" clId="{2AA2F439-9475-4652-BB78-BE638E45B6FD}" dt="2022-02-19T18:38:02.037" v="23500"/>
          <ac:grpSpMkLst>
            <pc:docMk/>
            <pc:sldMk cId="2002657554" sldId="909"/>
            <ac:grpSpMk id="10" creationId="{4C839C44-257F-4629-9C9E-E15139C8ECA8}"/>
          </ac:grpSpMkLst>
        </pc:grpChg>
      </pc:sldChg>
      <pc:sldChg chg="addSp delSp modSp add mod">
        <pc:chgData name="Pomeranz, Justin" userId="11bf0c07-d0d3-4ab3-9c14-6e7a484e552b" providerId="ADAL" clId="{2AA2F439-9475-4652-BB78-BE638E45B6FD}" dt="2022-02-19T22:29:59.348" v="26094" actId="1035"/>
        <pc:sldMkLst>
          <pc:docMk/>
          <pc:sldMk cId="3690481973" sldId="910"/>
        </pc:sldMkLst>
        <pc:spChg chg="mod">
          <ac:chgData name="Pomeranz, Justin" userId="11bf0c07-d0d3-4ab3-9c14-6e7a484e552b" providerId="ADAL" clId="{2AA2F439-9475-4652-BB78-BE638E45B6FD}" dt="2022-02-19T22:29:59.348" v="26094" actId="1035"/>
          <ac:spMkLst>
            <pc:docMk/>
            <pc:sldMk cId="3690481973" sldId="910"/>
            <ac:spMk id="5" creationId="{758D7254-5F25-4C24-B559-4F8F78AF7CE1}"/>
          </ac:spMkLst>
        </pc:spChg>
        <pc:spChg chg="add del mod">
          <ac:chgData name="Pomeranz, Justin" userId="11bf0c07-d0d3-4ab3-9c14-6e7a484e552b" providerId="ADAL" clId="{2AA2F439-9475-4652-BB78-BE638E45B6FD}" dt="2022-02-19T22:29:12.136" v="26028"/>
          <ac:spMkLst>
            <pc:docMk/>
            <pc:sldMk cId="3690481973" sldId="910"/>
            <ac:spMk id="7" creationId="{C4436A73-4C19-42F0-9F09-5A6108B483C4}"/>
          </ac:spMkLst>
        </pc:spChg>
      </pc:sldChg>
      <pc:sldChg chg="modSp add mod">
        <pc:chgData name="Pomeranz, Justin" userId="11bf0c07-d0d3-4ab3-9c14-6e7a484e552b" providerId="ADAL" clId="{2AA2F439-9475-4652-BB78-BE638E45B6FD}" dt="2022-02-19T19:45:34.414" v="25508" actId="207"/>
        <pc:sldMkLst>
          <pc:docMk/>
          <pc:sldMk cId="1869938434" sldId="911"/>
        </pc:sldMkLst>
        <pc:spChg chg="mod">
          <ac:chgData name="Pomeranz, Justin" userId="11bf0c07-d0d3-4ab3-9c14-6e7a484e552b" providerId="ADAL" clId="{2AA2F439-9475-4652-BB78-BE638E45B6FD}" dt="2022-02-19T19:45:34.414" v="25508" actId="207"/>
          <ac:spMkLst>
            <pc:docMk/>
            <pc:sldMk cId="1869938434" sldId="911"/>
            <ac:spMk id="3" creationId="{38E94928-7265-4CFB-B96C-6D6583F7845C}"/>
          </ac:spMkLst>
        </pc:spChg>
      </pc:sldChg>
      <pc:sldChg chg="modSp add mod">
        <pc:chgData name="Pomeranz, Justin" userId="11bf0c07-d0d3-4ab3-9c14-6e7a484e552b" providerId="ADAL" clId="{2AA2F439-9475-4652-BB78-BE638E45B6FD}" dt="2022-02-19T19:45:24.417" v="25507" actId="207"/>
        <pc:sldMkLst>
          <pc:docMk/>
          <pc:sldMk cId="4252600715" sldId="912"/>
        </pc:sldMkLst>
        <pc:spChg chg="mod">
          <ac:chgData name="Pomeranz, Justin" userId="11bf0c07-d0d3-4ab3-9c14-6e7a484e552b" providerId="ADAL" clId="{2AA2F439-9475-4652-BB78-BE638E45B6FD}" dt="2022-02-19T19:45:24.417" v="25507" actId="207"/>
          <ac:spMkLst>
            <pc:docMk/>
            <pc:sldMk cId="4252600715" sldId="912"/>
            <ac:spMk id="3" creationId="{38E94928-7265-4CFB-B96C-6D6583F7845C}"/>
          </ac:spMkLst>
        </pc:spChg>
      </pc:sldChg>
      <pc:sldChg chg="delSp modSp add mod">
        <pc:chgData name="Pomeranz, Justin" userId="11bf0c07-d0d3-4ab3-9c14-6e7a484e552b" providerId="ADAL" clId="{2AA2F439-9475-4652-BB78-BE638E45B6FD}" dt="2022-02-19T19:15:37.055" v="24520" actId="20577"/>
        <pc:sldMkLst>
          <pc:docMk/>
          <pc:sldMk cId="844459058" sldId="913"/>
        </pc:sldMkLst>
        <pc:spChg chg="mod">
          <ac:chgData name="Pomeranz, Justin" userId="11bf0c07-d0d3-4ab3-9c14-6e7a484e552b" providerId="ADAL" clId="{2AA2F439-9475-4652-BB78-BE638E45B6FD}" dt="2022-02-19T19:15:37.055" v="24520" actId="20577"/>
          <ac:spMkLst>
            <pc:docMk/>
            <pc:sldMk cId="844459058" sldId="913"/>
            <ac:spMk id="6" creationId="{00000000-0000-0000-0000-000000000000}"/>
          </ac:spMkLst>
        </pc:spChg>
        <pc:picChg chg="del">
          <ac:chgData name="Pomeranz, Justin" userId="11bf0c07-d0d3-4ab3-9c14-6e7a484e552b" providerId="ADAL" clId="{2AA2F439-9475-4652-BB78-BE638E45B6FD}" dt="2022-02-19T18:51:02.346" v="23739" actId="478"/>
          <ac:picMkLst>
            <pc:docMk/>
            <pc:sldMk cId="844459058" sldId="913"/>
            <ac:picMk id="4098" creationId="{6EC526C6-8A64-423E-9A6D-582727CD5F1C}"/>
          </ac:picMkLst>
        </pc:picChg>
      </pc:sldChg>
      <pc:sldChg chg="addSp modSp add mod">
        <pc:chgData name="Pomeranz, Justin" userId="11bf0c07-d0d3-4ab3-9c14-6e7a484e552b" providerId="ADAL" clId="{2AA2F439-9475-4652-BB78-BE638E45B6FD}" dt="2022-02-19T18:52:43.010" v="23852" actId="20577"/>
        <pc:sldMkLst>
          <pc:docMk/>
          <pc:sldMk cId="249397302" sldId="914"/>
        </pc:sldMkLst>
        <pc:spChg chg="mod">
          <ac:chgData name="Pomeranz, Justin" userId="11bf0c07-d0d3-4ab3-9c14-6e7a484e552b" providerId="ADAL" clId="{2AA2F439-9475-4652-BB78-BE638E45B6FD}" dt="2022-02-19T18:52:43.010" v="23852" actId="20577"/>
          <ac:spMkLst>
            <pc:docMk/>
            <pc:sldMk cId="249397302" sldId="914"/>
            <ac:spMk id="4" creationId="{00000000-0000-0000-0000-000000000000}"/>
          </ac:spMkLst>
        </pc:spChg>
        <pc:picChg chg="add mod">
          <ac:chgData name="Pomeranz, Justin" userId="11bf0c07-d0d3-4ab3-9c14-6e7a484e552b" providerId="ADAL" clId="{2AA2F439-9475-4652-BB78-BE638E45B6FD}" dt="2022-02-19T18:52:24.343" v="23826" actId="1076"/>
          <ac:picMkLst>
            <pc:docMk/>
            <pc:sldMk cId="249397302" sldId="914"/>
            <ac:picMk id="5" creationId="{B374B969-9F6B-48BC-986B-3AEF4DC214D4}"/>
          </ac:picMkLst>
        </pc:picChg>
      </pc:sldChg>
      <pc:sldChg chg="modSp add mod">
        <pc:chgData name="Pomeranz, Justin" userId="11bf0c07-d0d3-4ab3-9c14-6e7a484e552b" providerId="ADAL" clId="{2AA2F439-9475-4652-BB78-BE638E45B6FD}" dt="2022-02-19T19:02:13.657" v="24212" actId="20577"/>
        <pc:sldMkLst>
          <pc:docMk/>
          <pc:sldMk cId="497160543" sldId="915"/>
        </pc:sldMkLst>
        <pc:spChg chg="mod">
          <ac:chgData name="Pomeranz, Justin" userId="11bf0c07-d0d3-4ab3-9c14-6e7a484e552b" providerId="ADAL" clId="{2AA2F439-9475-4652-BB78-BE638E45B6FD}" dt="2022-02-19T19:02:13.657" v="24212" actId="20577"/>
          <ac:spMkLst>
            <pc:docMk/>
            <pc:sldMk cId="497160543" sldId="915"/>
            <ac:spMk id="2" creationId="{00000000-0000-0000-0000-000000000000}"/>
          </ac:spMkLst>
        </pc:spChg>
      </pc:sldChg>
      <pc:sldChg chg="addSp delSp modSp add mod">
        <pc:chgData name="Pomeranz, Justin" userId="11bf0c07-d0d3-4ab3-9c14-6e7a484e552b" providerId="ADAL" clId="{2AA2F439-9475-4652-BB78-BE638E45B6FD}" dt="2022-02-19T19:49:44.955" v="25553" actId="1076"/>
        <pc:sldMkLst>
          <pc:docMk/>
          <pc:sldMk cId="2475674284" sldId="916"/>
        </pc:sldMkLst>
        <pc:spChg chg="del">
          <ac:chgData name="Pomeranz, Justin" userId="11bf0c07-d0d3-4ab3-9c14-6e7a484e552b" providerId="ADAL" clId="{2AA2F439-9475-4652-BB78-BE638E45B6FD}" dt="2022-02-19T19:05:55.141" v="24302" actId="478"/>
          <ac:spMkLst>
            <pc:docMk/>
            <pc:sldMk cId="2475674284" sldId="916"/>
            <ac:spMk id="2" creationId="{00000000-0000-0000-0000-000000000000}"/>
          </ac:spMkLst>
        </pc:spChg>
        <pc:spChg chg="add mod">
          <ac:chgData name="Pomeranz, Justin" userId="11bf0c07-d0d3-4ab3-9c14-6e7a484e552b" providerId="ADAL" clId="{2AA2F439-9475-4652-BB78-BE638E45B6FD}" dt="2022-02-19T19:49:31.584" v="25545" actId="120"/>
          <ac:spMkLst>
            <pc:docMk/>
            <pc:sldMk cId="2475674284" sldId="916"/>
            <ac:spMk id="5" creationId="{37B399B5-F7E7-4894-A01E-9162708C2149}"/>
          </ac:spMkLst>
        </pc:spChg>
        <pc:spChg chg="add mod">
          <ac:chgData name="Pomeranz, Justin" userId="11bf0c07-d0d3-4ab3-9c14-6e7a484e552b" providerId="ADAL" clId="{2AA2F439-9475-4652-BB78-BE638E45B6FD}" dt="2022-02-19T19:49:31.584" v="25545" actId="120"/>
          <ac:spMkLst>
            <pc:docMk/>
            <pc:sldMk cId="2475674284" sldId="916"/>
            <ac:spMk id="6" creationId="{7172F156-B7FE-49E5-BBE3-9F38CE10E3D9}"/>
          </ac:spMkLst>
        </pc:spChg>
        <pc:spChg chg="add del mod">
          <ac:chgData name="Pomeranz, Justin" userId="11bf0c07-d0d3-4ab3-9c14-6e7a484e552b" providerId="ADAL" clId="{2AA2F439-9475-4652-BB78-BE638E45B6FD}" dt="2022-02-19T19:05:56.672" v="24303" actId="478"/>
          <ac:spMkLst>
            <pc:docMk/>
            <pc:sldMk cId="2475674284" sldId="916"/>
            <ac:spMk id="12" creationId="{1292731C-0766-4F95-A165-EBF18761C8EC}"/>
          </ac:spMkLst>
        </pc:spChg>
        <pc:spChg chg="add mod">
          <ac:chgData name="Pomeranz, Justin" userId="11bf0c07-d0d3-4ab3-9c14-6e7a484e552b" providerId="ADAL" clId="{2AA2F439-9475-4652-BB78-BE638E45B6FD}" dt="2022-02-19T19:49:31.584" v="25545" actId="120"/>
          <ac:spMkLst>
            <pc:docMk/>
            <pc:sldMk cId="2475674284" sldId="916"/>
            <ac:spMk id="30" creationId="{6170116B-F042-4EBB-92DF-0CF15873473D}"/>
          </ac:spMkLst>
        </pc:spChg>
        <pc:spChg chg="add mod ord">
          <ac:chgData name="Pomeranz, Justin" userId="11bf0c07-d0d3-4ab3-9c14-6e7a484e552b" providerId="ADAL" clId="{2AA2F439-9475-4652-BB78-BE638E45B6FD}" dt="2022-02-19T19:49:44.955" v="25553" actId="1076"/>
          <ac:spMkLst>
            <pc:docMk/>
            <pc:sldMk cId="2475674284" sldId="916"/>
            <ac:spMk id="32" creationId="{740FC17D-03F3-467E-AF30-391DE1DA8070}"/>
          </ac:spMkLst>
        </pc:spChg>
        <pc:spChg chg="del">
          <ac:chgData name="Pomeranz, Justin" userId="11bf0c07-d0d3-4ab3-9c14-6e7a484e552b" providerId="ADAL" clId="{2AA2F439-9475-4652-BB78-BE638E45B6FD}" dt="2022-02-19T19:02:41.623" v="24215" actId="478"/>
          <ac:spMkLst>
            <pc:docMk/>
            <pc:sldMk cId="2475674284" sldId="916"/>
            <ac:spMk id="89" creationId="{CA3779FD-1DC2-4867-B5F3-E24E5819826B}"/>
          </ac:spMkLst>
        </pc:spChg>
        <pc:spChg chg="del">
          <ac:chgData name="Pomeranz, Justin" userId="11bf0c07-d0d3-4ab3-9c14-6e7a484e552b" providerId="ADAL" clId="{2AA2F439-9475-4652-BB78-BE638E45B6FD}" dt="2022-02-19T19:02:41.623" v="24215" actId="478"/>
          <ac:spMkLst>
            <pc:docMk/>
            <pc:sldMk cId="2475674284" sldId="916"/>
            <ac:spMk id="90" creationId="{CB5B079D-B233-4210-888A-6EA1C924E72A}"/>
          </ac:spMkLst>
        </pc:spChg>
        <pc:spChg chg="del">
          <ac:chgData name="Pomeranz, Justin" userId="11bf0c07-d0d3-4ab3-9c14-6e7a484e552b" providerId="ADAL" clId="{2AA2F439-9475-4652-BB78-BE638E45B6FD}" dt="2022-02-19T19:05:51.041" v="24300" actId="478"/>
          <ac:spMkLst>
            <pc:docMk/>
            <pc:sldMk cId="2475674284" sldId="916"/>
            <ac:spMk id="98" creationId="{D484EC51-66DC-4275-83DF-F0830BC0CB3C}"/>
          </ac:spMkLst>
        </pc:spChg>
        <pc:spChg chg="del">
          <ac:chgData name="Pomeranz, Justin" userId="11bf0c07-d0d3-4ab3-9c14-6e7a484e552b" providerId="ADAL" clId="{2AA2F439-9475-4652-BB78-BE638E45B6FD}" dt="2022-02-19T19:02:41.623" v="24215" actId="478"/>
          <ac:spMkLst>
            <pc:docMk/>
            <pc:sldMk cId="2475674284" sldId="916"/>
            <ac:spMk id="99" creationId="{40E147E3-867C-413C-AD64-82623AE2D1AA}"/>
          </ac:spMkLst>
        </pc:spChg>
        <pc:spChg chg="del">
          <ac:chgData name="Pomeranz, Justin" userId="11bf0c07-d0d3-4ab3-9c14-6e7a484e552b" providerId="ADAL" clId="{2AA2F439-9475-4652-BB78-BE638E45B6FD}" dt="2022-02-19T19:02:41.623" v="24215" actId="478"/>
          <ac:spMkLst>
            <pc:docMk/>
            <pc:sldMk cId="2475674284" sldId="916"/>
            <ac:spMk id="102" creationId="{E1C28A26-F9CE-4E06-A12E-811FCEE87E7C}"/>
          </ac:spMkLst>
        </pc:spChg>
        <pc:spChg chg="del">
          <ac:chgData name="Pomeranz, Justin" userId="11bf0c07-d0d3-4ab3-9c14-6e7a484e552b" providerId="ADAL" clId="{2AA2F439-9475-4652-BB78-BE638E45B6FD}" dt="2022-02-19T19:02:41.623" v="24215" actId="478"/>
          <ac:spMkLst>
            <pc:docMk/>
            <pc:sldMk cId="2475674284" sldId="916"/>
            <ac:spMk id="103" creationId="{2E757205-33D2-47A3-98C2-40CE2CAEFC1A}"/>
          </ac:spMkLst>
        </pc:spChg>
        <pc:spChg chg="del">
          <ac:chgData name="Pomeranz, Justin" userId="11bf0c07-d0d3-4ab3-9c14-6e7a484e552b" providerId="ADAL" clId="{2AA2F439-9475-4652-BB78-BE638E45B6FD}" dt="2022-02-19T19:02:41.623" v="24215" actId="478"/>
          <ac:spMkLst>
            <pc:docMk/>
            <pc:sldMk cId="2475674284" sldId="916"/>
            <ac:spMk id="104" creationId="{965DC50B-1137-4715-B611-FFF3CC2B12D0}"/>
          </ac:spMkLst>
        </pc:spChg>
        <pc:spChg chg="del">
          <ac:chgData name="Pomeranz, Justin" userId="11bf0c07-d0d3-4ab3-9c14-6e7a484e552b" providerId="ADAL" clId="{2AA2F439-9475-4652-BB78-BE638E45B6FD}" dt="2022-02-19T19:02:41.623" v="24215" actId="478"/>
          <ac:spMkLst>
            <pc:docMk/>
            <pc:sldMk cId="2475674284" sldId="916"/>
            <ac:spMk id="105" creationId="{AA6E808F-BF76-41AA-8CF4-5F282D6F2279}"/>
          </ac:spMkLst>
        </pc:spChg>
        <pc:spChg chg="del">
          <ac:chgData name="Pomeranz, Justin" userId="11bf0c07-d0d3-4ab3-9c14-6e7a484e552b" providerId="ADAL" clId="{2AA2F439-9475-4652-BB78-BE638E45B6FD}" dt="2022-02-19T19:02:41.623" v="24215" actId="478"/>
          <ac:spMkLst>
            <pc:docMk/>
            <pc:sldMk cId="2475674284" sldId="916"/>
            <ac:spMk id="115" creationId="{6CE4E788-C315-4ABC-B2C1-086C4DB13EAE}"/>
          </ac:spMkLst>
        </pc:spChg>
        <pc:spChg chg="del">
          <ac:chgData name="Pomeranz, Justin" userId="11bf0c07-d0d3-4ab3-9c14-6e7a484e552b" providerId="ADAL" clId="{2AA2F439-9475-4652-BB78-BE638E45B6FD}" dt="2022-02-19T19:02:41.623" v="24215" actId="478"/>
          <ac:spMkLst>
            <pc:docMk/>
            <pc:sldMk cId="2475674284" sldId="916"/>
            <ac:spMk id="116" creationId="{E12BA65A-8DB1-4A55-B94C-4F0B7649E4F2}"/>
          </ac:spMkLst>
        </pc:spChg>
        <pc:grpChg chg="add mod">
          <ac:chgData name="Pomeranz, Justin" userId="11bf0c07-d0d3-4ab3-9c14-6e7a484e552b" providerId="ADAL" clId="{2AA2F439-9475-4652-BB78-BE638E45B6FD}" dt="2022-02-19T19:05:01.793" v="24291" actId="164"/>
          <ac:grpSpMkLst>
            <pc:docMk/>
            <pc:sldMk cId="2475674284" sldId="916"/>
            <ac:grpSpMk id="7" creationId="{6994E8FA-730A-4984-BBE4-ED65055BDD1F}"/>
          </ac:grpSpMkLst>
        </pc:grpChg>
        <pc:grpChg chg="add mod">
          <ac:chgData name="Pomeranz, Justin" userId="11bf0c07-d0d3-4ab3-9c14-6e7a484e552b" providerId="ADAL" clId="{2AA2F439-9475-4652-BB78-BE638E45B6FD}" dt="2022-02-19T19:49:35.527" v="25546" actId="164"/>
          <ac:grpSpMkLst>
            <pc:docMk/>
            <pc:sldMk cId="2475674284" sldId="916"/>
            <ac:grpSpMk id="8" creationId="{E90C7EE3-BC97-4B76-97C0-23DFDBBF42F0}"/>
          </ac:grpSpMkLst>
        </pc:grpChg>
        <pc:grpChg chg="add mod">
          <ac:chgData name="Pomeranz, Justin" userId="11bf0c07-d0d3-4ab3-9c14-6e7a484e552b" providerId="ADAL" clId="{2AA2F439-9475-4652-BB78-BE638E45B6FD}" dt="2022-02-19T19:49:38.099" v="25547" actId="1076"/>
          <ac:grpSpMkLst>
            <pc:docMk/>
            <pc:sldMk cId="2475674284" sldId="916"/>
            <ac:grpSpMk id="16" creationId="{902C6481-00D4-48F4-8230-5A56FBF76813}"/>
          </ac:grpSpMkLst>
        </pc:grpChg>
        <pc:picChg chg="add mod">
          <ac:chgData name="Pomeranz, Justin" userId="11bf0c07-d0d3-4ab3-9c14-6e7a484e552b" providerId="ADAL" clId="{2AA2F439-9475-4652-BB78-BE638E45B6FD}" dt="2022-02-19T19:04:03.699" v="24252" actId="164"/>
          <ac:picMkLst>
            <pc:docMk/>
            <pc:sldMk cId="2475674284" sldId="916"/>
            <ac:picMk id="4" creationId="{7C714F19-8D56-45B1-B513-F0C3DBB61FA6}"/>
          </ac:picMkLst>
        </pc:picChg>
        <pc:picChg chg="add del mod">
          <ac:chgData name="Pomeranz, Justin" userId="11bf0c07-d0d3-4ab3-9c14-6e7a484e552b" providerId="ADAL" clId="{2AA2F439-9475-4652-BB78-BE638E45B6FD}" dt="2022-02-19T19:07:29.552" v="24372" actId="478"/>
          <ac:picMkLst>
            <pc:docMk/>
            <pc:sldMk cId="2475674284" sldId="916"/>
            <ac:picMk id="10" creationId="{692E51C6-B7C7-474C-9A67-C96B20DC51F4}"/>
          </ac:picMkLst>
        </pc:picChg>
        <pc:picChg chg="add mod">
          <ac:chgData name="Pomeranz, Justin" userId="11bf0c07-d0d3-4ab3-9c14-6e7a484e552b" providerId="ADAL" clId="{2AA2F439-9475-4652-BB78-BE638E45B6FD}" dt="2022-02-19T19:49:35.527" v="25546" actId="164"/>
          <ac:picMkLst>
            <pc:docMk/>
            <pc:sldMk cId="2475674284" sldId="916"/>
            <ac:picMk id="14" creationId="{0266F1EB-2008-4EA1-86F7-4316197C403F}"/>
          </ac:picMkLst>
        </pc:picChg>
        <pc:picChg chg="del">
          <ac:chgData name="Pomeranz, Justin" userId="11bf0c07-d0d3-4ab3-9c14-6e7a484e552b" providerId="ADAL" clId="{2AA2F439-9475-4652-BB78-BE638E45B6FD}" dt="2022-02-19T19:02:41.623" v="24215" actId="478"/>
          <ac:picMkLst>
            <pc:docMk/>
            <pc:sldMk cId="2475674284" sldId="916"/>
            <ac:picMk id="54" creationId="{E3206FF0-D001-4D9E-AFC7-820288DF314D}"/>
          </ac:picMkLst>
        </pc:picChg>
        <pc:picChg chg="del">
          <ac:chgData name="Pomeranz, Justin" userId="11bf0c07-d0d3-4ab3-9c14-6e7a484e552b" providerId="ADAL" clId="{2AA2F439-9475-4652-BB78-BE638E45B6FD}" dt="2022-02-19T19:02:41.623" v="24215" actId="478"/>
          <ac:picMkLst>
            <pc:docMk/>
            <pc:sldMk cId="2475674284" sldId="916"/>
            <ac:picMk id="95" creationId="{71037073-9449-4998-9E12-767E0981437E}"/>
          </ac:picMkLst>
        </pc:picChg>
        <pc:picChg chg="del">
          <ac:chgData name="Pomeranz, Justin" userId="11bf0c07-d0d3-4ab3-9c14-6e7a484e552b" providerId="ADAL" clId="{2AA2F439-9475-4652-BB78-BE638E45B6FD}" dt="2022-02-19T19:02:41.623" v="24215" actId="478"/>
          <ac:picMkLst>
            <pc:docMk/>
            <pc:sldMk cId="2475674284" sldId="916"/>
            <ac:picMk id="96" creationId="{7EA7FFD1-25B3-4D77-B120-BF5018E6E0E9}"/>
          </ac:picMkLst>
        </pc:picChg>
        <pc:picChg chg="del">
          <ac:chgData name="Pomeranz, Justin" userId="11bf0c07-d0d3-4ab3-9c14-6e7a484e552b" providerId="ADAL" clId="{2AA2F439-9475-4652-BB78-BE638E45B6FD}" dt="2022-02-19T19:02:41.623" v="24215" actId="478"/>
          <ac:picMkLst>
            <pc:docMk/>
            <pc:sldMk cId="2475674284" sldId="916"/>
            <ac:picMk id="97" creationId="{A603BA99-AE9D-4D0B-826B-A417CB574F32}"/>
          </ac:picMkLst>
        </pc:picChg>
        <pc:cxnChg chg="del">
          <ac:chgData name="Pomeranz, Justin" userId="11bf0c07-d0d3-4ab3-9c14-6e7a484e552b" providerId="ADAL" clId="{2AA2F439-9475-4652-BB78-BE638E45B6FD}" dt="2022-02-19T19:02:41.623" v="24215" actId="478"/>
          <ac:cxnSpMkLst>
            <pc:docMk/>
            <pc:sldMk cId="2475674284" sldId="916"/>
            <ac:cxnSpMk id="15" creationId="{C99E9F71-40C0-41F7-8A24-FE3B0709D760}"/>
          </ac:cxnSpMkLst>
        </pc:cxnChg>
        <pc:cxnChg chg="del">
          <ac:chgData name="Pomeranz, Justin" userId="11bf0c07-d0d3-4ab3-9c14-6e7a484e552b" providerId="ADAL" clId="{2AA2F439-9475-4652-BB78-BE638E45B6FD}" dt="2022-02-19T19:02:41.623" v="24215" actId="478"/>
          <ac:cxnSpMkLst>
            <pc:docMk/>
            <pc:sldMk cId="2475674284" sldId="916"/>
            <ac:cxnSpMk id="87" creationId="{F233E46D-3FC2-4314-9E20-CCA14773F6AC}"/>
          </ac:cxnSpMkLst>
        </pc:cxnChg>
        <pc:cxnChg chg="del">
          <ac:chgData name="Pomeranz, Justin" userId="11bf0c07-d0d3-4ab3-9c14-6e7a484e552b" providerId="ADAL" clId="{2AA2F439-9475-4652-BB78-BE638E45B6FD}" dt="2022-02-19T19:02:41.623" v="24215" actId="478"/>
          <ac:cxnSpMkLst>
            <pc:docMk/>
            <pc:sldMk cId="2475674284" sldId="916"/>
            <ac:cxnSpMk id="88" creationId="{7CB093D3-33DB-4C89-8063-0C9F696FA9E3}"/>
          </ac:cxnSpMkLst>
        </pc:cxnChg>
        <pc:cxnChg chg="del">
          <ac:chgData name="Pomeranz, Justin" userId="11bf0c07-d0d3-4ab3-9c14-6e7a484e552b" providerId="ADAL" clId="{2AA2F439-9475-4652-BB78-BE638E45B6FD}" dt="2022-02-19T19:02:41.623" v="24215" actId="478"/>
          <ac:cxnSpMkLst>
            <pc:docMk/>
            <pc:sldMk cId="2475674284" sldId="916"/>
            <ac:cxnSpMk id="100" creationId="{0A9DB28B-45DE-494D-8F13-95D5400B0238}"/>
          </ac:cxnSpMkLst>
        </pc:cxnChg>
        <pc:cxnChg chg="del">
          <ac:chgData name="Pomeranz, Justin" userId="11bf0c07-d0d3-4ab3-9c14-6e7a484e552b" providerId="ADAL" clId="{2AA2F439-9475-4652-BB78-BE638E45B6FD}" dt="2022-02-19T19:02:41.623" v="24215" actId="478"/>
          <ac:cxnSpMkLst>
            <pc:docMk/>
            <pc:sldMk cId="2475674284" sldId="916"/>
            <ac:cxnSpMk id="101" creationId="{C210BAED-A018-47DA-8B0F-8726724CC6C0}"/>
          </ac:cxnSpMkLst>
        </pc:cxnChg>
        <pc:cxnChg chg="del">
          <ac:chgData name="Pomeranz, Justin" userId="11bf0c07-d0d3-4ab3-9c14-6e7a484e552b" providerId="ADAL" clId="{2AA2F439-9475-4652-BB78-BE638E45B6FD}" dt="2022-02-19T19:02:41.623" v="24215" actId="478"/>
          <ac:cxnSpMkLst>
            <pc:docMk/>
            <pc:sldMk cId="2475674284" sldId="916"/>
            <ac:cxnSpMk id="106" creationId="{EAC2BF16-B374-414A-B849-B06A26557A7D}"/>
          </ac:cxnSpMkLst>
        </pc:cxnChg>
        <pc:cxnChg chg="del">
          <ac:chgData name="Pomeranz, Justin" userId="11bf0c07-d0d3-4ab3-9c14-6e7a484e552b" providerId="ADAL" clId="{2AA2F439-9475-4652-BB78-BE638E45B6FD}" dt="2022-02-19T19:02:41.623" v="24215" actId="478"/>
          <ac:cxnSpMkLst>
            <pc:docMk/>
            <pc:sldMk cId="2475674284" sldId="916"/>
            <ac:cxnSpMk id="107" creationId="{EF2FDA3D-AB75-4A83-9EDA-F1CB149A7C82}"/>
          </ac:cxnSpMkLst>
        </pc:cxnChg>
        <pc:cxnChg chg="del">
          <ac:chgData name="Pomeranz, Justin" userId="11bf0c07-d0d3-4ab3-9c14-6e7a484e552b" providerId="ADAL" clId="{2AA2F439-9475-4652-BB78-BE638E45B6FD}" dt="2022-02-19T19:02:41.623" v="24215" actId="478"/>
          <ac:cxnSpMkLst>
            <pc:docMk/>
            <pc:sldMk cId="2475674284" sldId="916"/>
            <ac:cxnSpMk id="108" creationId="{46CFC9B6-CBEE-4976-BA7E-9B48349E989F}"/>
          </ac:cxnSpMkLst>
        </pc:cxnChg>
      </pc:sldChg>
      <pc:sldChg chg="addSp modSp add mod ord">
        <pc:chgData name="Pomeranz, Justin" userId="11bf0c07-d0d3-4ab3-9c14-6e7a484e552b" providerId="ADAL" clId="{2AA2F439-9475-4652-BB78-BE638E45B6FD}" dt="2022-02-19T19:50:39.904" v="25555" actId="14100"/>
        <pc:sldMkLst>
          <pc:docMk/>
          <pc:sldMk cId="2659367875" sldId="917"/>
        </pc:sldMkLst>
        <pc:spChg chg="mod">
          <ac:chgData name="Pomeranz, Justin" userId="11bf0c07-d0d3-4ab3-9c14-6e7a484e552b" providerId="ADAL" clId="{2AA2F439-9475-4652-BB78-BE638E45B6FD}" dt="2022-02-19T19:50:39.904" v="25555" actId="14100"/>
          <ac:spMkLst>
            <pc:docMk/>
            <pc:sldMk cId="2659367875" sldId="917"/>
            <ac:spMk id="2" creationId="{00000000-0000-0000-0000-000000000000}"/>
          </ac:spMkLst>
        </pc:spChg>
        <pc:spChg chg="add mod">
          <ac:chgData name="Pomeranz, Justin" userId="11bf0c07-d0d3-4ab3-9c14-6e7a484e552b" providerId="ADAL" clId="{2AA2F439-9475-4652-BB78-BE638E45B6FD}" dt="2022-02-19T19:21:46.575" v="24803" actId="14100"/>
          <ac:spMkLst>
            <pc:docMk/>
            <pc:sldMk cId="2659367875" sldId="917"/>
            <ac:spMk id="6" creationId="{DD32E4AA-6DBA-4E4F-B1A4-EC22AD38A3BE}"/>
          </ac:spMkLst>
        </pc:spChg>
        <pc:spChg chg="mod">
          <ac:chgData name="Pomeranz, Justin" userId="11bf0c07-d0d3-4ab3-9c14-6e7a484e552b" providerId="ADAL" clId="{2AA2F439-9475-4652-BB78-BE638E45B6FD}" dt="2022-02-19T19:21:40.694" v="24801" actId="14100"/>
          <ac:spMkLst>
            <pc:docMk/>
            <pc:sldMk cId="2659367875" sldId="917"/>
            <ac:spMk id="8" creationId="{36B8E668-3F99-4787-A853-6C05C248C6FA}"/>
          </ac:spMkLst>
        </pc:spChg>
      </pc:sldChg>
      <pc:sldChg chg="modSp add mod">
        <pc:chgData name="Pomeranz, Justin" userId="11bf0c07-d0d3-4ab3-9c14-6e7a484e552b" providerId="ADAL" clId="{2AA2F439-9475-4652-BB78-BE638E45B6FD}" dt="2022-02-19T22:25:00.894" v="25982" actId="20577"/>
        <pc:sldMkLst>
          <pc:docMk/>
          <pc:sldMk cId="1807543949" sldId="918"/>
        </pc:sldMkLst>
        <pc:spChg chg="mod">
          <ac:chgData name="Pomeranz, Justin" userId="11bf0c07-d0d3-4ab3-9c14-6e7a484e552b" providerId="ADAL" clId="{2AA2F439-9475-4652-BB78-BE638E45B6FD}" dt="2022-02-19T22:25:00.894" v="25982" actId="20577"/>
          <ac:spMkLst>
            <pc:docMk/>
            <pc:sldMk cId="1807543949" sldId="918"/>
            <ac:spMk id="153" creationId="{7993F86C-C8A4-4996-96FC-C9C830FA455E}"/>
          </ac:spMkLst>
        </pc:spChg>
      </pc:sldChg>
      <pc:sldChg chg="addSp delSp modSp add del mod">
        <pc:chgData name="Pomeranz, Justin" userId="11bf0c07-d0d3-4ab3-9c14-6e7a484e552b" providerId="ADAL" clId="{2AA2F439-9475-4652-BB78-BE638E45B6FD}" dt="2022-02-19T19:33:25.465" v="25287" actId="47"/>
        <pc:sldMkLst>
          <pc:docMk/>
          <pc:sldMk cId="4105623322" sldId="918"/>
        </pc:sldMkLst>
        <pc:spChg chg="mod">
          <ac:chgData name="Pomeranz, Justin" userId="11bf0c07-d0d3-4ab3-9c14-6e7a484e552b" providerId="ADAL" clId="{2AA2F439-9475-4652-BB78-BE638E45B6FD}" dt="2022-02-19T19:32:38.900" v="25277" actId="14100"/>
          <ac:spMkLst>
            <pc:docMk/>
            <pc:sldMk cId="4105623322" sldId="918"/>
            <ac:spMk id="3" creationId="{38E94928-7265-4CFB-B96C-6D6583F7845C}"/>
          </ac:spMkLst>
        </pc:spChg>
        <pc:spChg chg="mod">
          <ac:chgData name="Pomeranz, Justin" userId="11bf0c07-d0d3-4ab3-9c14-6e7a484e552b" providerId="ADAL" clId="{2AA2F439-9475-4652-BB78-BE638E45B6FD}" dt="2022-02-19T19:32:51.601" v="25284" actId="14100"/>
          <ac:spMkLst>
            <pc:docMk/>
            <pc:sldMk cId="4105623322" sldId="918"/>
            <ac:spMk id="5" creationId="{DE5C940F-0E47-44EB-9DEB-745A25E1B3A6}"/>
          </ac:spMkLst>
        </pc:spChg>
        <pc:picChg chg="add del">
          <ac:chgData name="Pomeranz, Justin" userId="11bf0c07-d0d3-4ab3-9c14-6e7a484e552b" providerId="ADAL" clId="{2AA2F439-9475-4652-BB78-BE638E45B6FD}" dt="2022-02-19T19:32:41.759" v="25283" actId="478"/>
          <ac:picMkLst>
            <pc:docMk/>
            <pc:sldMk cId="4105623322" sldId="918"/>
            <ac:picMk id="4" creationId="{4AC81A8C-5C39-48E0-BBB4-3354D33E51B0}"/>
          </ac:picMkLst>
        </pc:picChg>
        <pc:picChg chg="add del mod ord">
          <ac:chgData name="Pomeranz, Justin" userId="11bf0c07-d0d3-4ab3-9c14-6e7a484e552b" providerId="ADAL" clId="{2AA2F439-9475-4652-BB78-BE638E45B6FD}" dt="2022-02-19T19:32:41.294" v="25282"/>
          <ac:picMkLst>
            <pc:docMk/>
            <pc:sldMk cId="4105623322" sldId="918"/>
            <ac:picMk id="6" creationId="{CE6C03DF-E29F-44D5-BF52-603E85EDAB9F}"/>
          </ac:picMkLst>
        </pc:picChg>
      </pc:sldChg>
      <pc:sldChg chg="modSp add">
        <pc:chgData name="Pomeranz, Justin" userId="11bf0c07-d0d3-4ab3-9c14-6e7a484e552b" providerId="ADAL" clId="{2AA2F439-9475-4652-BB78-BE638E45B6FD}" dt="2022-02-20T18:32:20.393" v="26473" actId="20577"/>
        <pc:sldMkLst>
          <pc:docMk/>
          <pc:sldMk cId="2676833651" sldId="919"/>
        </pc:sldMkLst>
        <pc:spChg chg="mod">
          <ac:chgData name="Pomeranz, Justin" userId="11bf0c07-d0d3-4ab3-9c14-6e7a484e552b" providerId="ADAL" clId="{2AA2F439-9475-4652-BB78-BE638E45B6FD}" dt="2022-02-20T18:32:20.393" v="26473" actId="20577"/>
          <ac:spMkLst>
            <pc:docMk/>
            <pc:sldMk cId="2676833651" sldId="919"/>
            <ac:spMk id="9" creationId="{CD8DAC7D-17F3-4529-8A64-1B7056D810B2}"/>
          </ac:spMkLst>
        </pc:spChg>
      </pc:sldChg>
      <pc:sldChg chg="add">
        <pc:chgData name="Pomeranz, Justin" userId="11bf0c07-d0d3-4ab3-9c14-6e7a484e552b" providerId="ADAL" clId="{2AA2F439-9475-4652-BB78-BE638E45B6FD}" dt="2022-02-20T18:59:34.101" v="26973"/>
        <pc:sldMkLst>
          <pc:docMk/>
          <pc:sldMk cId="2080987010" sldId="9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E7204A-B3EA-4AF4-9257-29925D78FF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5791E-61CD-49AA-9100-F5CDDB0C02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37C9-1A82-4B11-83C9-4C0129D77C6A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69197-321D-46B8-8E75-EECD97B697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7BE78-B4A5-4E77-AA8E-E139A0AAB8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E5191-8B8D-444A-BA08-9D37B32B8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25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930CC10-FDED-4A82-9544-73E8253D9DDA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EB1AFA9-C60B-42D6-9893-E47C8190B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sample size</a:t>
            </a:r>
            <a:r>
              <a:rPr lang="en-US" baseline="0" dirty="0"/>
              <a:t> here</a:t>
            </a:r>
          </a:p>
          <a:p>
            <a:r>
              <a:rPr lang="en-US" baseline="0" dirty="0"/>
              <a:t>Number of INDIVIDUALS</a:t>
            </a:r>
          </a:p>
          <a:p>
            <a:r>
              <a:rPr lang="en-US" baseline="0" dirty="0"/>
              <a:t>Ethanol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AFD72-2BE2-45C2-B8AF-563F2D1BA7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37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 </a:t>
            </a:r>
            <a:r>
              <a:rPr lang="en-US" dirty="0">
                <a:sym typeface="Wingdings" panose="05000000000000000000" pitchFamily="2" charset="2"/>
              </a:rPr>
              <a:t> one J, estimate strengths metabolic</a:t>
            </a:r>
          </a:p>
          <a:p>
            <a:r>
              <a:rPr lang="en-US" dirty="0">
                <a:sym typeface="Wingdings" panose="05000000000000000000" pitchFamily="2" charset="2"/>
              </a:rPr>
              <a:t>Using strengths,</a:t>
            </a:r>
            <a:r>
              <a:rPr lang="en-US" baseline="0" dirty="0">
                <a:sym typeface="Wingdings" panose="05000000000000000000" pitchFamily="2" charset="2"/>
              </a:rPr>
              <a:t> calculate local </a:t>
            </a:r>
            <a:r>
              <a:rPr lang="en-US" b="1" baseline="0" dirty="0">
                <a:sym typeface="Wingdings" panose="05000000000000000000" pitchFamily="2" charset="2"/>
              </a:rPr>
              <a:t>STABILITY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 </a:t>
            </a:r>
            <a:r>
              <a:rPr lang="en-US" dirty="0">
                <a:sym typeface="Wingdings" panose="05000000000000000000" pitchFamily="2" charset="2"/>
              </a:rPr>
              <a:t> one J, estimate strengths metabolic</a:t>
            </a:r>
          </a:p>
          <a:p>
            <a:r>
              <a:rPr lang="en-US" dirty="0">
                <a:sym typeface="Wingdings" panose="05000000000000000000" pitchFamily="2" charset="2"/>
              </a:rPr>
              <a:t>Using strengths,</a:t>
            </a:r>
            <a:r>
              <a:rPr lang="en-US" baseline="0" dirty="0">
                <a:sym typeface="Wingdings" panose="05000000000000000000" pitchFamily="2" charset="2"/>
              </a:rPr>
              <a:t> calculate local </a:t>
            </a:r>
            <a:r>
              <a:rPr lang="en-US" b="1" baseline="0" dirty="0">
                <a:sym typeface="Wingdings" panose="05000000000000000000" pitchFamily="2" charset="2"/>
              </a:rPr>
              <a:t>STABILITY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60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 </a:t>
            </a:r>
            <a:r>
              <a:rPr lang="en-US" dirty="0">
                <a:sym typeface="Wingdings" panose="05000000000000000000" pitchFamily="2" charset="2"/>
              </a:rPr>
              <a:t> one J, estimate strengths metabolic</a:t>
            </a:r>
          </a:p>
          <a:p>
            <a:r>
              <a:rPr lang="en-US" dirty="0">
                <a:sym typeface="Wingdings" panose="05000000000000000000" pitchFamily="2" charset="2"/>
              </a:rPr>
              <a:t>Using strengths,</a:t>
            </a:r>
            <a:r>
              <a:rPr lang="en-US" baseline="0" dirty="0">
                <a:sym typeface="Wingdings" panose="05000000000000000000" pitchFamily="2" charset="2"/>
              </a:rPr>
              <a:t> calculate local </a:t>
            </a:r>
            <a:r>
              <a:rPr lang="en-US" b="1" baseline="0" dirty="0">
                <a:sym typeface="Wingdings" panose="05000000000000000000" pitchFamily="2" charset="2"/>
              </a:rPr>
              <a:t>STABILITY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17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 </a:t>
            </a:r>
            <a:r>
              <a:rPr lang="en-US" dirty="0">
                <a:sym typeface="Wingdings" panose="05000000000000000000" pitchFamily="2" charset="2"/>
              </a:rPr>
              <a:t> one J, estimate strengths metabolic</a:t>
            </a:r>
          </a:p>
          <a:p>
            <a:r>
              <a:rPr lang="en-US" dirty="0">
                <a:sym typeface="Wingdings" panose="05000000000000000000" pitchFamily="2" charset="2"/>
              </a:rPr>
              <a:t>Using strengths,</a:t>
            </a:r>
            <a:r>
              <a:rPr lang="en-US" baseline="0" dirty="0">
                <a:sym typeface="Wingdings" panose="05000000000000000000" pitchFamily="2" charset="2"/>
              </a:rPr>
              <a:t> calculate local </a:t>
            </a:r>
            <a:r>
              <a:rPr lang="en-US" b="1" baseline="0" dirty="0">
                <a:sym typeface="Wingdings" panose="05000000000000000000" pitchFamily="2" charset="2"/>
              </a:rPr>
              <a:t>STABILITY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58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 </a:t>
            </a:r>
            <a:r>
              <a:rPr lang="en-US" dirty="0">
                <a:sym typeface="Wingdings" panose="05000000000000000000" pitchFamily="2" charset="2"/>
              </a:rPr>
              <a:t> one J, estimate strengths metabolic</a:t>
            </a:r>
          </a:p>
          <a:p>
            <a:r>
              <a:rPr lang="en-US" dirty="0">
                <a:sym typeface="Wingdings" panose="05000000000000000000" pitchFamily="2" charset="2"/>
              </a:rPr>
              <a:t>Using strengths,</a:t>
            </a:r>
            <a:r>
              <a:rPr lang="en-US" baseline="0" dirty="0">
                <a:sym typeface="Wingdings" panose="05000000000000000000" pitchFamily="2" charset="2"/>
              </a:rPr>
              <a:t> calculate local </a:t>
            </a:r>
            <a:r>
              <a:rPr lang="en-US" b="1" baseline="0" dirty="0">
                <a:sym typeface="Wingdings" panose="05000000000000000000" pitchFamily="2" charset="2"/>
              </a:rPr>
              <a:t>STABILITY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03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 </a:t>
            </a:r>
            <a:r>
              <a:rPr lang="en-US" dirty="0">
                <a:sym typeface="Wingdings" panose="05000000000000000000" pitchFamily="2" charset="2"/>
              </a:rPr>
              <a:t> one J, estimate strengths metabolic</a:t>
            </a:r>
          </a:p>
          <a:p>
            <a:r>
              <a:rPr lang="en-US" dirty="0">
                <a:sym typeface="Wingdings" panose="05000000000000000000" pitchFamily="2" charset="2"/>
              </a:rPr>
              <a:t>Using strengths,</a:t>
            </a:r>
            <a:r>
              <a:rPr lang="en-US" baseline="0" dirty="0">
                <a:sym typeface="Wingdings" panose="05000000000000000000" pitchFamily="2" charset="2"/>
              </a:rPr>
              <a:t> calculate local </a:t>
            </a:r>
            <a:r>
              <a:rPr lang="en-US" b="1" baseline="0" dirty="0">
                <a:sym typeface="Wingdings" panose="05000000000000000000" pitchFamily="2" charset="2"/>
              </a:rPr>
              <a:t>STABILITY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6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 </a:t>
            </a:r>
            <a:r>
              <a:rPr lang="en-US" dirty="0">
                <a:sym typeface="Wingdings" panose="05000000000000000000" pitchFamily="2" charset="2"/>
              </a:rPr>
              <a:t> one J, estimate strengths metabolic</a:t>
            </a:r>
          </a:p>
          <a:p>
            <a:r>
              <a:rPr lang="en-US" dirty="0">
                <a:sym typeface="Wingdings" panose="05000000000000000000" pitchFamily="2" charset="2"/>
              </a:rPr>
              <a:t>Using strengths,</a:t>
            </a:r>
            <a:r>
              <a:rPr lang="en-US" baseline="0" dirty="0">
                <a:sym typeface="Wingdings" panose="05000000000000000000" pitchFamily="2" charset="2"/>
              </a:rPr>
              <a:t> calculate local </a:t>
            </a:r>
            <a:r>
              <a:rPr lang="en-US" b="1" baseline="0" dirty="0">
                <a:sym typeface="Wingdings" panose="05000000000000000000" pitchFamily="2" charset="2"/>
              </a:rPr>
              <a:t>STABILITY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32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 </a:t>
            </a:r>
            <a:r>
              <a:rPr lang="en-US" dirty="0">
                <a:sym typeface="Wingdings" panose="05000000000000000000" pitchFamily="2" charset="2"/>
              </a:rPr>
              <a:t> one J, estimate strengths metabolic</a:t>
            </a:r>
          </a:p>
          <a:p>
            <a:r>
              <a:rPr lang="en-US" dirty="0">
                <a:sym typeface="Wingdings" panose="05000000000000000000" pitchFamily="2" charset="2"/>
              </a:rPr>
              <a:t>Using strengths,</a:t>
            </a:r>
            <a:r>
              <a:rPr lang="en-US" baseline="0" dirty="0">
                <a:sym typeface="Wingdings" panose="05000000000000000000" pitchFamily="2" charset="2"/>
              </a:rPr>
              <a:t> calculate local </a:t>
            </a:r>
            <a:r>
              <a:rPr lang="en-US" b="1" baseline="0" dirty="0">
                <a:sym typeface="Wingdings" panose="05000000000000000000" pitchFamily="2" charset="2"/>
              </a:rPr>
              <a:t>STABILITY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31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 </a:t>
            </a:r>
            <a:r>
              <a:rPr lang="en-US" dirty="0">
                <a:sym typeface="Wingdings" panose="05000000000000000000" pitchFamily="2" charset="2"/>
              </a:rPr>
              <a:t> one J, estimate strengths metabolic</a:t>
            </a:r>
          </a:p>
          <a:p>
            <a:r>
              <a:rPr lang="en-US" dirty="0">
                <a:sym typeface="Wingdings" panose="05000000000000000000" pitchFamily="2" charset="2"/>
              </a:rPr>
              <a:t>Using strengths,</a:t>
            </a:r>
            <a:r>
              <a:rPr lang="en-US" baseline="0" dirty="0">
                <a:sym typeface="Wingdings" panose="05000000000000000000" pitchFamily="2" charset="2"/>
              </a:rPr>
              <a:t> calculate local </a:t>
            </a:r>
            <a:r>
              <a:rPr lang="en-US" b="1" baseline="0" dirty="0">
                <a:sym typeface="Wingdings" panose="05000000000000000000" pitchFamily="2" charset="2"/>
              </a:rPr>
              <a:t>STABILITY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37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 </a:t>
            </a:r>
            <a:r>
              <a:rPr lang="en-US" dirty="0">
                <a:sym typeface="Wingdings" panose="05000000000000000000" pitchFamily="2" charset="2"/>
              </a:rPr>
              <a:t> one J, estimate strengths metabolic</a:t>
            </a:r>
          </a:p>
          <a:p>
            <a:r>
              <a:rPr lang="en-US" dirty="0">
                <a:sym typeface="Wingdings" panose="05000000000000000000" pitchFamily="2" charset="2"/>
              </a:rPr>
              <a:t>Using strengths,</a:t>
            </a:r>
            <a:r>
              <a:rPr lang="en-US" baseline="0" dirty="0">
                <a:sym typeface="Wingdings" panose="05000000000000000000" pitchFamily="2" charset="2"/>
              </a:rPr>
              <a:t> calculate local </a:t>
            </a:r>
            <a:r>
              <a:rPr lang="en-US" b="1" baseline="0" dirty="0">
                <a:sym typeface="Wingdings" panose="05000000000000000000" pitchFamily="2" charset="2"/>
              </a:rPr>
              <a:t>STABILITY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4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Toxic</a:t>
            </a:r>
            <a:r>
              <a:rPr lang="en-US" baseline="0" dirty="0"/>
              <a:t> conditions; pH, Metals; loss of species</a:t>
            </a:r>
          </a:p>
          <a:p>
            <a:r>
              <a:rPr lang="en-US" baseline="0" dirty="0" err="1"/>
              <a:t>Assymertric</a:t>
            </a:r>
            <a:r>
              <a:rPr lang="en-US" baseline="0" dirty="0"/>
              <a:t> reduction in biomass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Toxic</a:t>
            </a:r>
            <a:r>
              <a:rPr lang="en-US" baseline="0" dirty="0"/>
              <a:t> conditions; pH, Metals; loss of species</a:t>
            </a:r>
          </a:p>
          <a:p>
            <a:r>
              <a:rPr lang="en-US" baseline="0" dirty="0" err="1"/>
              <a:t>Assymertric</a:t>
            </a:r>
            <a:r>
              <a:rPr lang="en-US" baseline="0" dirty="0"/>
              <a:t> reduction in biomass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74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Toxic</a:t>
            </a:r>
            <a:r>
              <a:rPr lang="en-US" baseline="0" dirty="0"/>
              <a:t> conditions; pH, Metals; loss of species</a:t>
            </a:r>
          </a:p>
          <a:p>
            <a:r>
              <a:rPr lang="en-US" baseline="0" dirty="0" err="1"/>
              <a:t>Assymertric</a:t>
            </a:r>
            <a:r>
              <a:rPr lang="en-US" baseline="0" dirty="0"/>
              <a:t> reduction in biomass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63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Toxic</a:t>
            </a:r>
            <a:r>
              <a:rPr lang="en-US" baseline="0" dirty="0"/>
              <a:t> conditions; pH, Metals; loss of species</a:t>
            </a:r>
          </a:p>
          <a:p>
            <a:r>
              <a:rPr lang="en-US" baseline="0" dirty="0" err="1"/>
              <a:t>Assymertric</a:t>
            </a:r>
            <a:r>
              <a:rPr lang="en-US" baseline="0" dirty="0"/>
              <a:t> reduction in biomass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1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2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8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all invertebrates, estimated biomass published length-weight regressions. Place in</a:t>
            </a:r>
            <a:r>
              <a:rPr lang="en-US" baseline="0" dirty="0"/>
              <a:t> LOG2 bins and normalized abundance by dividing the count by the bin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AFD72-2BE2-45C2-B8AF-563F2D1BA7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92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 </a:t>
            </a:r>
            <a:r>
              <a:rPr lang="en-US" dirty="0">
                <a:sym typeface="Wingdings" panose="05000000000000000000" pitchFamily="2" charset="2"/>
              </a:rPr>
              <a:t> one J, estimate strengths metabolic</a:t>
            </a:r>
          </a:p>
          <a:p>
            <a:r>
              <a:rPr lang="en-US" dirty="0">
                <a:sym typeface="Wingdings" panose="05000000000000000000" pitchFamily="2" charset="2"/>
              </a:rPr>
              <a:t>Using strengths,</a:t>
            </a:r>
            <a:r>
              <a:rPr lang="en-US" baseline="0" dirty="0">
                <a:sym typeface="Wingdings" panose="05000000000000000000" pitchFamily="2" charset="2"/>
              </a:rPr>
              <a:t> calculate local </a:t>
            </a:r>
            <a:r>
              <a:rPr lang="en-US" b="1" baseline="0" dirty="0">
                <a:sym typeface="Wingdings" panose="05000000000000000000" pitchFamily="2" charset="2"/>
              </a:rPr>
              <a:t>STABILITY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7B6BC-A51E-4F8B-A465-291A10E66A5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BC67-86A4-43F8-9D01-C79B50404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ADF09-91D5-42B0-95FF-44F078BE2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2450C-24E1-4A28-A8A9-AA111251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26B3-FBC8-4705-A588-C107EFDC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A966E-6961-462E-8D18-9C3EA329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4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BEC2-E989-4ACC-A2B0-EB90E3F4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A1AE3-1FE6-49B4-81DD-AC3DCF82D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DB617-1742-4A8D-A6DE-F79B0DD6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99C8F-EEE1-4C4D-8D59-89C0E499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2E27-4F26-43A7-9B77-94CFF52E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CA7B4C-AF58-4FFB-BCD8-3DAD804BB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27D66-E15B-4CF0-98E9-62C4F1803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CD77-F52A-4405-8E24-49F335C04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73A4A-5CF8-414D-99FF-6C0A4439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B1D4A-71D3-40AC-AE5F-CEC7568F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06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FBAF6-2AA8-4E53-B24F-B9A7B81FD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C898-D7B1-45A7-AD55-BEFDEB29DED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898CD5-196C-4DA1-AC22-DB434529E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BD099-3568-4375-A887-CAF00203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>
                <a:solidFill>
                  <a:prstClr val="black">
                    <a:tint val="75000"/>
                  </a:prstClr>
                </a:solidFill>
              </a:rPr>
              <a:t> of 53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714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C5BF60-6512-4A58-A0C0-CB559659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DA27-5AE3-4F7C-A26E-8434097F153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07E9-1B6C-430A-8121-A074FA51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15250A-FF0C-4649-9AA3-FF5CD5D8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>
                <a:solidFill>
                  <a:prstClr val="black">
                    <a:tint val="75000"/>
                  </a:prstClr>
                </a:solidFill>
              </a:rPr>
              <a:t> of 53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2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556C34-3B4F-4E8A-A03B-137573AC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87B8-E5DC-4EE2-A77F-B756AB22B3C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79995-434A-488A-89C2-AB03636A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3F60F-BCAE-4A77-9D02-DCA49ACC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>
                <a:solidFill>
                  <a:prstClr val="black">
                    <a:tint val="75000"/>
                  </a:prstClr>
                </a:solidFill>
              </a:rPr>
              <a:t> of 53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869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2D0BDC1-EDA1-4F72-95F0-EC788505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60C6-DF4F-401F-BA6A-289D8B63E1C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317CF2-4E06-403E-8642-EDA2BC3B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55FF05-82FC-46AC-A4DD-48F5896F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>
                <a:solidFill>
                  <a:prstClr val="black">
                    <a:tint val="75000"/>
                  </a:prstClr>
                </a:solidFill>
              </a:rPr>
              <a:t> of 53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47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B43EE69-1A1C-4C8E-9DC7-5905590EF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E110-730E-43D9-8D20-35C69D3E46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E552FF2-0829-42C5-BB3F-0D59D7104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E068E0-BCBD-46ED-9D70-F91C9003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>
                <a:solidFill>
                  <a:prstClr val="black">
                    <a:tint val="75000"/>
                  </a:prstClr>
                </a:solidFill>
              </a:rPr>
              <a:t> of 53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866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E0944B-49C8-492B-BF52-97DDE620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4B18-87EA-4367-9DAE-4C795CB499F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06DE15-2623-4E99-BDD6-6FEA3D99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3DB681-7B90-4E9D-8F05-533CC55B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>
                <a:solidFill>
                  <a:prstClr val="black">
                    <a:tint val="75000"/>
                  </a:prstClr>
                </a:solidFill>
              </a:rPr>
              <a:t> of 53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818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8207-5854-4462-B15A-87D5E86F3C0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476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CF3C3-6459-40B1-80D9-BBFCAE1B952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21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57A3-67F3-46FC-8CF4-5DC77FC7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8722-19F0-4F8B-9264-574AA82E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9B07-7D15-412E-B355-09C249C6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BC08D-3E9C-4C1E-977E-D6AC0D1A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B7E8-A54E-4F63-884C-AE5B723C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58D9-A152-49ED-B59E-896BFEAA749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211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1B9-E735-45CB-A568-BCB40991BD7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29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03233-8B4E-468F-8BB8-4F87B2C688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34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92CC-EC7B-42AC-A69E-B04D2F6B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F0645-F98B-4668-85DC-370E8E33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ED4C-0634-40B8-A956-403958F19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D9FA1-1D88-41F5-8BFE-D63BC0B14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C9A28-7303-4022-8F02-B1ABB143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5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53FE-00CE-4F4A-A480-2FB1B279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119B-D41A-47CC-81EA-EE6F479DF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45A31-C739-4A41-B044-8DE244902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DA01F-E72E-47C4-BA7B-8AC706579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D43E4-22F2-43B7-8AF1-B5C88C7E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69B02-7D0F-4C90-BD78-F98C4DB2E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1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31D3-3C91-4A3A-B046-44BD422C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121AC-A435-4B01-9C61-C61A76678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3F0D5-AF89-4952-9207-F3610165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DFF11-14E6-499A-8F64-B9197F428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22C73-0EFF-47FC-8B02-56DC838F3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93573D-4A77-447C-A043-5E5A0468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1DC61-021B-4EBC-A1D9-E1422A30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D028E-A064-4628-A171-F3B2ED56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9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3722-011A-44A1-9CDF-5F92CE8A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CD8E2-321A-494F-B76F-02D05F90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2E3E2-DC43-480A-A611-14128053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3C344-7FDC-465C-8DD9-84F05E24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5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990FB-7E57-4074-9117-23596B6B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E6AED-F228-4F18-AEB8-1464892E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C3FC6-033D-453E-B88F-8F736FFC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8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9D0A-0087-4D4B-991E-4E9E461F2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4CAEF-301C-427E-B7D3-F0ECADBA9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D3F04-BC77-4F10-93BE-22D2EEB7D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CF4B0-9114-47E3-BBF8-61C3EA4B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7EAAF-5A8A-4A40-8930-1A50E2C8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95C04-B72F-4D4D-A15B-314367F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9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379B-39A8-417A-B491-60F238E6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8AFD1-1BE2-4202-A11E-5F4E131477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7AC9A-7928-4788-8D21-4BFFABB2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C70E7-E275-4A56-A99E-B7A25ED5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DEECE-F577-4558-9289-148933A8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A8B9C-3B1A-47D8-A8CB-1648E31E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5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198B6-21CF-4DB9-9710-35BF841BD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CD742-CC60-4983-B82D-A38C74113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0C6A5-D61B-45A7-98DF-52C32E09A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6FAF4-BD84-4F97-91D8-9463CD617EA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F1483-8232-4DEC-823E-C58A1EBDF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BF39E-0FBE-49E4-B0CE-1A6698FD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3FAA0-6167-484C-A42F-3A43048D8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9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8295E-151C-464F-AA1B-BA644B84CF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806D2-18B6-43D5-83F5-80D2B86CBF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of 53</a:t>
            </a:r>
          </a:p>
        </p:txBody>
      </p:sp>
    </p:spTree>
    <p:extLst>
      <p:ext uri="{BB962C8B-B14F-4D97-AF65-F5344CB8AC3E}">
        <p14:creationId xmlns:p14="http://schemas.microsoft.com/office/powerpoint/2010/main" val="354104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1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5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5.wdp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5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10.png"/><Relationship Id="rId9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5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3.wdp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3.wdp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3.wdp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3.wdp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3.wdp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3.wdp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3.wdp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3.wdp"/><Relationship Id="rId1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17" Type="http://schemas.microsoft.com/office/2007/relationships/hdphoto" Target="../media/hdphoto9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3.wdp"/><Relationship Id="rId1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0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6.wdp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6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microsoft.com/office/2007/relationships/hdphoto" Target="../media/hdphoto5.wdp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microsoft.com/office/2007/relationships/hdphoto" Target="../media/hdphoto5.wdp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goldkingmine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olorado.gov/cdphe/wq-mini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geographic.com/science/article/141123-lake-powell-colorado-river-drought-water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jpeg"/><Relationship Id="rId7" Type="http://schemas.openxmlformats.org/officeDocument/2006/relationships/image" Target="../media/image2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8DF59-B8EC-42AC-A452-5BB54995C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2" y="0"/>
            <a:ext cx="5290404" cy="3404977"/>
          </a:xfrm>
        </p:spPr>
        <p:txBody>
          <a:bodyPr>
            <a:noAutofit/>
          </a:bodyPr>
          <a:lstStyle/>
          <a:p>
            <a:pPr algn="l"/>
            <a:r>
              <a:rPr lang="en-US" sz="4800" b="1" dirty="0"/>
              <a:t>Body size distributions in stream communities: A new biomonitoring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5AC5F-EB29-429F-AAE0-E4215FBA3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22" y="3840429"/>
            <a:ext cx="3590925" cy="517266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Dr. Justin Pomeranz</a:t>
            </a:r>
          </a:p>
          <a:p>
            <a:pPr algn="l"/>
            <a:endParaRPr lang="en-US" sz="32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EFE449-B8B7-4E9A-872E-893CF19F5903}"/>
              </a:ext>
            </a:extLst>
          </p:cNvPr>
          <p:cNvGrpSpPr/>
          <p:nvPr/>
        </p:nvGrpSpPr>
        <p:grpSpPr>
          <a:xfrm>
            <a:off x="124223" y="4885153"/>
            <a:ext cx="4586745" cy="1833471"/>
            <a:chOff x="82382" y="4457752"/>
            <a:chExt cx="4611059" cy="1833471"/>
          </a:xfrm>
        </p:grpSpPr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5A397616-B711-4A40-AFE2-84954358EF3D}"/>
                </a:ext>
              </a:extLst>
            </p:cNvPr>
            <p:cNvSpPr txBox="1">
              <a:spLocks/>
            </p:cNvSpPr>
            <p:nvPr/>
          </p:nvSpPr>
          <p:spPr>
            <a:xfrm>
              <a:off x="654482" y="5356197"/>
              <a:ext cx="3515230" cy="4572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US" sz="22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/>
                  </a:solidFill>
                  <a:effectLst/>
                  <a:latin typeface="+mn-lt"/>
                </a:rPr>
                <a:t>github.com/</a:t>
              </a:r>
              <a:r>
                <a:rPr lang="en-US" sz="2200" dirty="0" err="1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/>
                  </a:solidFill>
                  <a:effectLst/>
                  <a:latin typeface="+mn-lt"/>
                </a:rPr>
                <a:t>Jpomz</a:t>
              </a:r>
              <a:endPara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16DCDC67-064C-4EB2-8840-7222374CC777}"/>
                </a:ext>
              </a:extLst>
            </p:cNvPr>
            <p:cNvSpPr txBox="1">
              <a:spLocks/>
            </p:cNvSpPr>
            <p:nvPr/>
          </p:nvSpPr>
          <p:spPr>
            <a:xfrm>
              <a:off x="663548" y="4922334"/>
              <a:ext cx="3556271" cy="4572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US" sz="22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/>
                  </a:solidFill>
                  <a:effectLst/>
                  <a:latin typeface="+mn-lt"/>
                </a:rPr>
                <a:t>@NotAPomegranite</a:t>
              </a:r>
            </a:p>
          </p:txBody>
        </p:sp>
        <p:pic>
          <p:nvPicPr>
            <p:cNvPr id="68" name="Picture 4" descr="http://logos-download.com/wp-content/uploads/2016/02/Twitter_logo_bird_transparent_png.png">
              <a:extLst>
                <a:ext uri="{FF2B5EF4-FFF2-40B4-BE49-F238E27FC236}">
                  <a16:creationId xmlns:a16="http://schemas.microsoft.com/office/drawing/2014/main" id="{EB4314C8-7673-4792-ABA2-6735F62F1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78" y="4954039"/>
              <a:ext cx="457199" cy="374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9806EAE6-BC73-4FA6-AB83-60D713E80A88}"/>
                </a:ext>
              </a:extLst>
            </p:cNvPr>
            <p:cNvSpPr txBox="1">
              <a:spLocks/>
            </p:cNvSpPr>
            <p:nvPr/>
          </p:nvSpPr>
          <p:spPr>
            <a:xfrm>
              <a:off x="663550" y="4457752"/>
              <a:ext cx="3556270" cy="4572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US" sz="22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/>
                  </a:solidFill>
                  <a:effectLst/>
                  <a:latin typeface="+mn-lt"/>
                </a:rPr>
                <a:t>jfpomeranz@gmail.com</a:t>
              </a:r>
            </a:p>
          </p:txBody>
        </p:sp>
        <p:pic>
          <p:nvPicPr>
            <p:cNvPr id="70" name="Picture 2" descr="GitHub Logos and Usage · GitHub">
              <a:extLst>
                <a:ext uri="{FF2B5EF4-FFF2-40B4-BE49-F238E27FC236}">
                  <a16:creationId xmlns:a16="http://schemas.microsoft.com/office/drawing/2014/main" id="{31164B04-6F1B-4CAF-BA75-E700E80E1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E32D9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2" y="5315995"/>
              <a:ext cx="457199" cy="560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Picture 14" descr="E-mail, mail icon - Download on Iconfinder on Iconfinder">
              <a:extLst>
                <a:ext uri="{FF2B5EF4-FFF2-40B4-BE49-F238E27FC236}">
                  <a16:creationId xmlns:a16="http://schemas.microsoft.com/office/drawing/2014/main" id="{90A185C9-59DC-4664-AD08-B5A755E72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2" y="4470271"/>
              <a:ext cx="40709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A3DEF0B-EBB5-4A03-BA1D-A93D3B26088A}"/>
                </a:ext>
              </a:extLst>
            </p:cNvPr>
            <p:cNvSpPr txBox="1"/>
            <p:nvPr/>
          </p:nvSpPr>
          <p:spPr>
            <a:xfrm>
              <a:off x="663548" y="5816548"/>
              <a:ext cx="402989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dirty="0"/>
                <a:t>jfpomeranz.wixsite.com/ecologist</a:t>
              </a:r>
            </a:p>
          </p:txBody>
        </p:sp>
        <p:pic>
          <p:nvPicPr>
            <p:cNvPr id="73" name="Picture 16">
              <a:extLst>
                <a:ext uri="{FF2B5EF4-FFF2-40B4-BE49-F238E27FC236}">
                  <a16:creationId xmlns:a16="http://schemas.microsoft.com/office/drawing/2014/main" id="{258AE225-8B3D-47A7-9943-1F84869E9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60" y="583402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Down 32">
            <a:extLst>
              <a:ext uri="{FF2B5EF4-FFF2-40B4-BE49-F238E27FC236}">
                <a16:creationId xmlns:a16="http://schemas.microsoft.com/office/drawing/2014/main" id="{619CB2D0-9995-44EC-82D9-F7073C574FC5}"/>
              </a:ext>
            </a:extLst>
          </p:cNvPr>
          <p:cNvSpPr/>
          <p:nvPr/>
        </p:nvSpPr>
        <p:spPr>
          <a:xfrm>
            <a:off x="6913714" y="3095777"/>
            <a:ext cx="829141" cy="1107061"/>
          </a:xfrm>
          <a:prstGeom prst="downArrow">
            <a:avLst>
              <a:gd name="adj1" fmla="val 37703"/>
              <a:gd name="adj2" fmla="val 445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5C11D0-0B84-49FA-B524-7A079DAF46F6}"/>
              </a:ext>
            </a:extLst>
          </p:cNvPr>
          <p:cNvGrpSpPr/>
          <p:nvPr/>
        </p:nvGrpSpPr>
        <p:grpSpPr>
          <a:xfrm>
            <a:off x="5985183" y="4531527"/>
            <a:ext cx="2226222" cy="2199442"/>
            <a:chOff x="3918587" y="1186144"/>
            <a:chExt cx="7874119" cy="528629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B87EB29-015A-4CED-B571-6BEE2AB4ACC9}"/>
                </a:ext>
              </a:extLst>
            </p:cNvPr>
            <p:cNvSpPr/>
            <p:nvPr/>
          </p:nvSpPr>
          <p:spPr>
            <a:xfrm>
              <a:off x="5920014" y="1576941"/>
              <a:ext cx="923925" cy="3376476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3E3E37-4E4A-4FEB-BD63-64AEE706B434}"/>
                </a:ext>
              </a:extLst>
            </p:cNvPr>
            <p:cNvSpPr/>
            <p:nvPr/>
          </p:nvSpPr>
          <p:spPr>
            <a:xfrm>
              <a:off x="7053721" y="2190836"/>
              <a:ext cx="923925" cy="276258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8184EE5-D149-4F0D-A8F1-5F765DFCD834}"/>
                </a:ext>
              </a:extLst>
            </p:cNvPr>
            <p:cNvSpPr/>
            <p:nvPr/>
          </p:nvSpPr>
          <p:spPr>
            <a:xfrm>
              <a:off x="8182827" y="2781387"/>
              <a:ext cx="923925" cy="2172030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F23791E-4F5B-4E56-9BB9-E8032CE4728D}"/>
                </a:ext>
              </a:extLst>
            </p:cNvPr>
            <p:cNvSpPr/>
            <p:nvPr/>
          </p:nvSpPr>
          <p:spPr>
            <a:xfrm>
              <a:off x="9311933" y="3381461"/>
              <a:ext cx="923925" cy="157195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94E9FB0-68DB-4C1F-A516-31C717E3F128}"/>
                </a:ext>
              </a:extLst>
            </p:cNvPr>
            <p:cNvSpPr/>
            <p:nvPr/>
          </p:nvSpPr>
          <p:spPr>
            <a:xfrm>
              <a:off x="10441039" y="3936828"/>
              <a:ext cx="923925" cy="1033326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4870AE-8689-434B-968A-D642EE016ABC}"/>
                </a:ext>
              </a:extLst>
            </p:cNvPr>
            <p:cNvCxnSpPr/>
            <p:nvPr/>
          </p:nvCxnSpPr>
          <p:spPr>
            <a:xfrm flipH="1">
              <a:off x="5596164" y="1186144"/>
              <a:ext cx="9525" cy="380074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7F042B-8AD7-4E0B-A095-AA83A418D758}"/>
                </a:ext>
              </a:extLst>
            </p:cNvPr>
            <p:cNvCxnSpPr/>
            <p:nvPr/>
          </p:nvCxnSpPr>
          <p:spPr>
            <a:xfrm flipH="1">
              <a:off x="5525258" y="4877989"/>
              <a:ext cx="6267448" cy="1673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C06F86-7293-4525-994F-FD0350B60FC4}"/>
                </a:ext>
              </a:extLst>
            </p:cNvPr>
            <p:cNvSpPr txBox="1"/>
            <p:nvPr/>
          </p:nvSpPr>
          <p:spPr>
            <a:xfrm>
              <a:off x="3918587" y="2620771"/>
              <a:ext cx="1334280" cy="129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733691-ED0A-4FE1-AA89-B66DAD9676ED}"/>
                </a:ext>
              </a:extLst>
            </p:cNvPr>
            <p:cNvSpPr txBox="1"/>
            <p:nvPr/>
          </p:nvSpPr>
          <p:spPr>
            <a:xfrm>
              <a:off x="7770135" y="5181945"/>
              <a:ext cx="1744707" cy="129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M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8AAEE06-C888-4FE9-B86E-F2E2E10AE387}"/>
                </a:ext>
              </a:extLst>
            </p:cNvPr>
            <p:cNvCxnSpPr>
              <a:stCxn id="49" idx="0"/>
              <a:endCxn id="53" idx="0"/>
            </p:cNvCxnSpPr>
            <p:nvPr/>
          </p:nvCxnSpPr>
          <p:spPr>
            <a:xfrm>
              <a:off x="6381977" y="1576941"/>
              <a:ext cx="4521025" cy="23598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1247B9-8C84-4F0C-A478-20A957EA10F7}"/>
              </a:ext>
            </a:extLst>
          </p:cNvPr>
          <p:cNvGrpSpPr/>
          <p:nvPr/>
        </p:nvGrpSpPr>
        <p:grpSpPr>
          <a:xfrm>
            <a:off x="5529135" y="530513"/>
            <a:ext cx="3193951" cy="2278532"/>
            <a:chOff x="8838864" y="371489"/>
            <a:chExt cx="3193951" cy="22785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33D9A3-DF96-42DB-ABCE-7410AB6C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822" y="2213088"/>
              <a:ext cx="495300" cy="436933"/>
            </a:xfrm>
            <a:prstGeom prst="rect">
              <a:avLst/>
            </a:prstGeom>
          </p:spPr>
        </p:pic>
        <p:pic>
          <p:nvPicPr>
            <p:cNvPr id="55" name="Picture 8" descr="trans">
              <a:extLst>
                <a:ext uri="{FF2B5EF4-FFF2-40B4-BE49-F238E27FC236}">
                  <a16:creationId xmlns:a16="http://schemas.microsoft.com/office/drawing/2014/main" id="{AA2299F9-5997-4F17-BD3E-9BDA093CA9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065615">
              <a:off x="10195665" y="1362381"/>
              <a:ext cx="791457" cy="244333"/>
            </a:xfrm>
            <a:prstGeom prst="rect">
              <a:avLst/>
            </a:prstGeom>
            <a:noFill/>
          </p:spPr>
        </p:pic>
        <p:pic>
          <p:nvPicPr>
            <p:cNvPr id="56" name="Picture 7" descr="Greenstonefly (Trans )">
              <a:extLst>
                <a:ext uri="{FF2B5EF4-FFF2-40B4-BE49-F238E27FC236}">
                  <a16:creationId xmlns:a16="http://schemas.microsoft.com/office/drawing/2014/main" id="{E5C3513C-EF2C-4472-919D-3E3BAC96E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1318" y="959109"/>
              <a:ext cx="1086918" cy="612888"/>
            </a:xfrm>
            <a:prstGeom prst="rect">
              <a:avLst/>
            </a:prstGeom>
            <a:noFill/>
          </p:spPr>
        </p:pic>
        <p:pic>
          <p:nvPicPr>
            <p:cNvPr id="57" name="Picture 56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BBDEB969-3F00-449F-86DE-38A37562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391" y="371489"/>
              <a:ext cx="1992424" cy="796969"/>
            </a:xfrm>
            <a:prstGeom prst="rect">
              <a:avLst/>
            </a:prstGeom>
          </p:spPr>
        </p:pic>
        <p:pic>
          <p:nvPicPr>
            <p:cNvPr id="58" name="Picture 5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52F935B-D566-4B47-9EA0-C4F2D75B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1479">
              <a:off x="9422205" y="1329597"/>
              <a:ext cx="935673" cy="653665"/>
            </a:xfrm>
            <a:prstGeom prst="rect">
              <a:avLst/>
            </a:prstGeom>
          </p:spPr>
        </p:pic>
        <p:pic>
          <p:nvPicPr>
            <p:cNvPr id="59" name="Picture 44" descr="Yellow Dele">
              <a:extLst>
                <a:ext uri="{FF2B5EF4-FFF2-40B4-BE49-F238E27FC236}">
                  <a16:creationId xmlns:a16="http://schemas.microsoft.com/office/drawing/2014/main" id="{FC59C8FF-2244-4D26-888A-750AA8C22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9024563" y="177615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6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176C67E-081F-4B66-9ED5-BB6E73BB8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0301" y="89019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7" descr="Greenstonefly (Trans )">
              <a:extLst>
                <a:ext uri="{FF2B5EF4-FFF2-40B4-BE49-F238E27FC236}">
                  <a16:creationId xmlns:a16="http://schemas.microsoft.com/office/drawing/2014/main" id="{F1E9BACE-355A-46CC-9E20-9FA9A267B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2281524">
              <a:off x="9957906" y="1985185"/>
              <a:ext cx="1025415" cy="578208"/>
            </a:xfrm>
            <a:prstGeom prst="rect">
              <a:avLst/>
            </a:prstGeom>
            <a:noFill/>
          </p:spPr>
        </p:pic>
        <p:pic>
          <p:nvPicPr>
            <p:cNvPr id="62" name="Picture 44" descr="Yellow Dele">
              <a:extLst>
                <a:ext uri="{FF2B5EF4-FFF2-40B4-BE49-F238E27FC236}">
                  <a16:creationId xmlns:a16="http://schemas.microsoft.com/office/drawing/2014/main" id="{956D549C-6BE3-4732-99D4-0C211BFFC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10616944" y="129109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6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59BDFC1-BC5A-4636-99B0-35108E032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091662" y="1057754"/>
              <a:ext cx="311999" cy="18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4212B329-9D10-4972-931F-6531B2743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8823073" y="156829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A81A0AE-6DB2-445E-8894-9ADA42E63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0312" y="1693257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CE89746-EC32-4B51-8BB4-819218B99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652004" y="1889370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A9B83F0-06FF-4942-BFE3-C3BBEA1020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9573134" y="451733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4" descr="Yellow Dele">
              <a:extLst>
                <a:ext uri="{FF2B5EF4-FFF2-40B4-BE49-F238E27FC236}">
                  <a16:creationId xmlns:a16="http://schemas.microsoft.com/office/drawing/2014/main" id="{EDA1089B-9509-47FE-B702-2E5D3608D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8838864" y="40846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78" name="Picture 44" descr="Yellow Dele">
              <a:extLst>
                <a:ext uri="{FF2B5EF4-FFF2-40B4-BE49-F238E27FC236}">
                  <a16:creationId xmlns:a16="http://schemas.microsoft.com/office/drawing/2014/main" id="{14EE5DA8-769F-48E7-A26B-467FB5EC2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9510999" y="208738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79" name="Picture 7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E4439B1-8F38-481C-AB40-311E4B719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0253">
              <a:off x="10854154" y="1317363"/>
              <a:ext cx="921428" cy="643714"/>
            </a:xfrm>
            <a:prstGeom prst="rect">
              <a:avLst/>
            </a:prstGeom>
          </p:spPr>
        </p:pic>
      </p:grpSp>
      <p:sp>
        <p:nvSpPr>
          <p:cNvPr id="161" name="Arrow: Down 160">
            <a:extLst>
              <a:ext uri="{FF2B5EF4-FFF2-40B4-BE49-F238E27FC236}">
                <a16:creationId xmlns:a16="http://schemas.microsoft.com/office/drawing/2014/main" id="{9B98DBEC-572E-48BB-BA8B-75BD018CEBF8}"/>
              </a:ext>
            </a:extLst>
          </p:cNvPr>
          <p:cNvSpPr/>
          <p:nvPr/>
        </p:nvSpPr>
        <p:spPr>
          <a:xfrm>
            <a:off x="10291360" y="3095776"/>
            <a:ext cx="759081" cy="1107061"/>
          </a:xfrm>
          <a:prstGeom prst="downArrow">
            <a:avLst>
              <a:gd name="adj1" fmla="val 37703"/>
              <a:gd name="adj2" fmla="val 44587"/>
            </a:avLst>
          </a:prstGeom>
          <a:solidFill>
            <a:srgbClr val="9C9C9C"/>
          </a:solidFill>
          <a:ln>
            <a:solidFill>
              <a:srgbClr val="9C9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3CDAB68-159B-4757-9E95-93456E06BEA3}"/>
              </a:ext>
            </a:extLst>
          </p:cNvPr>
          <p:cNvGrpSpPr/>
          <p:nvPr/>
        </p:nvGrpSpPr>
        <p:grpSpPr>
          <a:xfrm>
            <a:off x="9362829" y="4518737"/>
            <a:ext cx="2226222" cy="2199442"/>
            <a:chOff x="3918587" y="1186144"/>
            <a:chExt cx="7874119" cy="528629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D50E5DA-D3F3-43E9-8C24-4BCB881B66AD}"/>
                </a:ext>
              </a:extLst>
            </p:cNvPr>
            <p:cNvSpPr/>
            <p:nvPr/>
          </p:nvSpPr>
          <p:spPr>
            <a:xfrm>
              <a:off x="5920013" y="1764330"/>
              <a:ext cx="923925" cy="3189088"/>
            </a:xfrm>
            <a:prstGeom prst="rect">
              <a:avLst/>
            </a:prstGeom>
            <a:solidFill>
              <a:srgbClr val="9C9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E61E0A1-90BA-4904-82FB-94940F82744E}"/>
                </a:ext>
              </a:extLst>
            </p:cNvPr>
            <p:cNvSpPr/>
            <p:nvPr/>
          </p:nvSpPr>
          <p:spPr>
            <a:xfrm>
              <a:off x="7053720" y="3042526"/>
              <a:ext cx="923925" cy="19108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1B2D959-E459-4ABD-8B19-FF17398F243F}"/>
                </a:ext>
              </a:extLst>
            </p:cNvPr>
            <p:cNvSpPr/>
            <p:nvPr/>
          </p:nvSpPr>
          <p:spPr>
            <a:xfrm>
              <a:off x="8182828" y="4208335"/>
              <a:ext cx="923925" cy="745078"/>
            </a:xfrm>
            <a:prstGeom prst="rect">
              <a:avLst/>
            </a:prstGeom>
            <a:solidFill>
              <a:srgbClr val="9C9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0FD636B-43A0-412D-9822-898FDCEEE08D}"/>
                </a:ext>
              </a:extLst>
            </p:cNvPr>
            <p:cNvCxnSpPr/>
            <p:nvPr/>
          </p:nvCxnSpPr>
          <p:spPr>
            <a:xfrm flipH="1">
              <a:off x="5596164" y="1186144"/>
              <a:ext cx="9525" cy="380074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157A1DA6-207B-4001-944E-2966757DB9B8}"/>
                </a:ext>
              </a:extLst>
            </p:cNvPr>
            <p:cNvCxnSpPr/>
            <p:nvPr/>
          </p:nvCxnSpPr>
          <p:spPr>
            <a:xfrm flipH="1">
              <a:off x="5525258" y="4877989"/>
              <a:ext cx="6267448" cy="1673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7EA8F58-BAB3-44DC-8972-29C36DBB1A7D}"/>
                </a:ext>
              </a:extLst>
            </p:cNvPr>
            <p:cNvSpPr txBox="1"/>
            <p:nvPr/>
          </p:nvSpPr>
          <p:spPr>
            <a:xfrm>
              <a:off x="3918587" y="2620771"/>
              <a:ext cx="1334280" cy="129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N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C1DB599-2B45-4BA1-B292-3541E740C76F}"/>
                </a:ext>
              </a:extLst>
            </p:cNvPr>
            <p:cNvSpPr txBox="1"/>
            <p:nvPr/>
          </p:nvSpPr>
          <p:spPr>
            <a:xfrm>
              <a:off x="7770135" y="5181945"/>
              <a:ext cx="1744707" cy="129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25F539B-935A-4073-A561-89DDAC162F50}"/>
                </a:ext>
              </a:extLst>
            </p:cNvPr>
            <p:cNvCxnSpPr>
              <a:cxnSpLocks/>
              <a:stCxn id="181" idx="0"/>
              <a:endCxn id="183" idx="0"/>
            </p:cNvCxnSpPr>
            <p:nvPr/>
          </p:nvCxnSpPr>
          <p:spPr>
            <a:xfrm>
              <a:off x="6381975" y="1764330"/>
              <a:ext cx="2262816" cy="244400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2C849-AFD5-4575-A3BE-70ED6550DA81}"/>
              </a:ext>
            </a:extLst>
          </p:cNvPr>
          <p:cNvGrpSpPr/>
          <p:nvPr/>
        </p:nvGrpSpPr>
        <p:grpSpPr>
          <a:xfrm>
            <a:off x="8906781" y="539141"/>
            <a:ext cx="3193951" cy="2278532"/>
            <a:chOff x="8906781" y="390056"/>
            <a:chExt cx="3193951" cy="2278532"/>
          </a:xfrm>
        </p:grpSpPr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42016DE9-74BF-4046-B470-DF75D4FC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4739" y="2231655"/>
              <a:ext cx="495300" cy="436933"/>
            </a:xfrm>
            <a:prstGeom prst="rect">
              <a:avLst/>
            </a:prstGeom>
          </p:spPr>
        </p:pic>
        <p:pic>
          <p:nvPicPr>
            <p:cNvPr id="165" name="Picture 8" descr="trans">
              <a:extLst>
                <a:ext uri="{FF2B5EF4-FFF2-40B4-BE49-F238E27FC236}">
                  <a16:creationId xmlns:a16="http://schemas.microsoft.com/office/drawing/2014/main" id="{A4109E29-B1BD-4D33-997A-10CCBE293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065615">
              <a:off x="10263582" y="1380948"/>
              <a:ext cx="791457" cy="244333"/>
            </a:xfrm>
            <a:prstGeom prst="rect">
              <a:avLst/>
            </a:prstGeom>
            <a:noFill/>
          </p:spPr>
        </p:pic>
        <p:pic>
          <p:nvPicPr>
            <p:cNvPr id="166" name="Picture 7" descr="Greenstonefly (Trans )">
              <a:extLst>
                <a:ext uri="{FF2B5EF4-FFF2-40B4-BE49-F238E27FC236}">
                  <a16:creationId xmlns:a16="http://schemas.microsoft.com/office/drawing/2014/main" id="{80D63D97-B2DB-4F6D-99FC-1B73E0E22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235" y="977676"/>
              <a:ext cx="1086918" cy="612888"/>
            </a:xfrm>
            <a:prstGeom prst="rect">
              <a:avLst/>
            </a:prstGeom>
            <a:noFill/>
          </p:spPr>
        </p:pic>
        <p:pic>
          <p:nvPicPr>
            <p:cNvPr id="167" name="Picture 166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54DE42C7-04AF-483D-B1FB-F75978926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08" y="390056"/>
              <a:ext cx="1992424" cy="796969"/>
            </a:xfrm>
            <a:prstGeom prst="rect">
              <a:avLst/>
            </a:prstGeom>
          </p:spPr>
        </p:pic>
        <p:pic>
          <p:nvPicPr>
            <p:cNvPr id="168" name="Picture 16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CECDD6E-B2BD-4EB4-8B8C-0066CB1E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1479">
              <a:off x="9490122" y="1348164"/>
              <a:ext cx="935673" cy="653665"/>
            </a:xfrm>
            <a:prstGeom prst="rect">
              <a:avLst/>
            </a:prstGeom>
          </p:spPr>
        </p:pic>
        <p:pic>
          <p:nvPicPr>
            <p:cNvPr id="169" name="Picture 44" descr="Yellow Dele">
              <a:extLst>
                <a:ext uri="{FF2B5EF4-FFF2-40B4-BE49-F238E27FC236}">
                  <a16:creationId xmlns:a16="http://schemas.microsoft.com/office/drawing/2014/main" id="{FF166557-C6D6-4EE2-BADD-A2DCBCB89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9092480" y="1794724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17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480C613-1C69-4946-9F29-743CAD6D7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8218" y="908761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7" descr="Greenstonefly (Trans )">
              <a:extLst>
                <a:ext uri="{FF2B5EF4-FFF2-40B4-BE49-F238E27FC236}">
                  <a16:creationId xmlns:a16="http://schemas.microsoft.com/office/drawing/2014/main" id="{DB11278F-67D1-4BE7-BB27-A9F6E3F5B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2281524">
              <a:off x="10025823" y="2003752"/>
              <a:ext cx="1025415" cy="578208"/>
            </a:xfrm>
            <a:prstGeom prst="rect">
              <a:avLst/>
            </a:prstGeom>
            <a:noFill/>
          </p:spPr>
        </p:pic>
        <p:pic>
          <p:nvPicPr>
            <p:cNvPr id="172" name="Picture 44" descr="Yellow Dele">
              <a:extLst>
                <a:ext uri="{FF2B5EF4-FFF2-40B4-BE49-F238E27FC236}">
                  <a16:creationId xmlns:a16="http://schemas.microsoft.com/office/drawing/2014/main" id="{F5E1B2A3-0B25-42CA-AFC3-A3E816C56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10684861" y="1309664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17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7346790-AFC5-451F-A01B-9DAEA8F9B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159579" y="1076321"/>
              <a:ext cx="311999" cy="18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F939DCC-D87A-42F2-98E8-A9B9669AC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8890990" y="1586861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4008D7C-7579-4098-B681-AF81A3F8D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229" y="171182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94946BD-8940-44AA-9B93-F2B5752DE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719921" y="1907937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1B7564F-6435-48B1-9A10-C1DFB477F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9641051" y="470300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44" descr="Yellow Dele">
              <a:extLst>
                <a:ext uri="{FF2B5EF4-FFF2-40B4-BE49-F238E27FC236}">
                  <a16:creationId xmlns:a16="http://schemas.microsoft.com/office/drawing/2014/main" id="{34BE96D4-EA13-49CC-B1C0-9395EB35A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8906781" y="427034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179" name="Picture 44" descr="Yellow Dele">
              <a:extLst>
                <a:ext uri="{FF2B5EF4-FFF2-40B4-BE49-F238E27FC236}">
                  <a16:creationId xmlns:a16="http://schemas.microsoft.com/office/drawing/2014/main" id="{B3BEE892-97BA-49C7-BA3A-872F0B677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9578916" y="2105948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180" name="Picture 17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49FC88B-C2B1-442A-9FA4-7C480918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0253">
              <a:off x="10922071" y="1335930"/>
              <a:ext cx="921428" cy="64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036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DDC31-1B61-4611-94CD-C13C9F2EEB2E}"/>
              </a:ext>
            </a:extLst>
          </p:cNvPr>
          <p:cNvSpPr txBox="1">
            <a:spLocks/>
          </p:cNvSpPr>
          <p:nvPr/>
        </p:nvSpPr>
        <p:spPr>
          <a:xfrm>
            <a:off x="299104" y="167866"/>
            <a:ext cx="11696312" cy="66345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u="sng" dirty="0"/>
              <a:t>Shortfalls of traditional biomonitoring techniques…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What species should you </a:t>
            </a:r>
            <a:r>
              <a:rPr lang="en-US" sz="3200" i="1" dirty="0">
                <a:solidFill>
                  <a:prstClr val="black"/>
                </a:solidFill>
                <a:latin typeface="Calibri" panose="020F0502020204030204"/>
              </a:rPr>
              <a:t>expect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to find?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This is not a trivial task!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Biogeographical constraints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What works in CO may not work in Alabama</a:t>
            </a:r>
          </a:p>
          <a:p>
            <a:pPr marL="457200" lvl="1" indent="0">
              <a:buNone/>
              <a:defRPr/>
            </a:pPr>
            <a:r>
              <a:rPr lang="en-US" sz="2800" dirty="0">
                <a:solidFill>
                  <a:prstClr val="black"/>
                </a:solidFill>
              </a:rPr>
              <a:t>Let alone, New Zealand, SE Asia,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Africa… </a:t>
            </a:r>
          </a:p>
          <a:p>
            <a:pPr marL="0" indent="0">
              <a:buNone/>
              <a:defRPr/>
            </a:pPr>
            <a:endParaRPr lang="en-US" sz="2000" dirty="0">
              <a:solidFill>
                <a:prstClr val="black"/>
              </a:solidFill>
            </a:endParaRPr>
          </a:p>
          <a:p>
            <a:pPr marL="0" indent="0">
              <a:buNone/>
              <a:defRPr/>
            </a:pPr>
            <a:r>
              <a:rPr lang="en-US" sz="3200" dirty="0">
                <a:solidFill>
                  <a:prstClr val="black"/>
                </a:solidFill>
              </a:rPr>
              <a:t>Assuming you do have the proper background knowledge…</a:t>
            </a:r>
          </a:p>
          <a:p>
            <a:pPr marL="0" indent="0">
              <a:buNone/>
              <a:defRPr/>
            </a:pPr>
            <a:r>
              <a:rPr lang="en-US" sz="3200" dirty="0">
                <a:solidFill>
                  <a:prstClr val="black"/>
                </a:solidFill>
              </a:rPr>
              <a:t>Relies on correct ID of all individuals</a:t>
            </a:r>
          </a:p>
          <a:p>
            <a:pPr marL="457200" lvl="1" indent="0">
              <a:buNone/>
              <a:defRPr/>
            </a:pPr>
            <a:r>
              <a:rPr lang="en-US" sz="2800" dirty="0">
                <a:solidFill>
                  <a:prstClr val="black"/>
                </a:solidFill>
              </a:rPr>
              <a:t>Difficult with small, immature, or damaged specimens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900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u="sng" dirty="0"/>
              <a:t>Body size metrics may offer an alternative…</a:t>
            </a:r>
          </a:p>
        </p:txBody>
      </p:sp>
    </p:spTree>
    <p:extLst>
      <p:ext uri="{BB962C8B-B14F-4D97-AF65-F5344CB8AC3E}">
        <p14:creationId xmlns:p14="http://schemas.microsoft.com/office/powerpoint/2010/main" val="2160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fish&#10;&#10;Description automatically generated">
            <a:extLst>
              <a:ext uri="{FF2B5EF4-FFF2-40B4-BE49-F238E27FC236}">
                <a16:creationId xmlns:a16="http://schemas.microsoft.com/office/drawing/2014/main" id="{4AC81A8C-5C39-48E0-BBB4-3354D33E5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0" y="0"/>
            <a:ext cx="1028185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5C940F-0E47-44EB-9DEB-745A25E1B3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1000">
                <a:schemeClr val="bg1"/>
              </a:gs>
              <a:gs pos="49000">
                <a:schemeClr val="bg1">
                  <a:alpha val="64000"/>
                </a:schemeClr>
              </a:gs>
              <a:gs pos="39000">
                <a:schemeClr val="bg1">
                  <a:alpha val="0"/>
                </a:schemeClr>
              </a:gs>
              <a:gs pos="82000">
                <a:schemeClr val="bg1"/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6D6E4-67ED-4B19-B58E-18711153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6" y="365125"/>
            <a:ext cx="640481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94928-7265-4CFB-B96C-6D6583F7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6" y="1825624"/>
            <a:ext cx="6077360" cy="503237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Biomonitoring</a:t>
            </a:r>
          </a:p>
          <a:p>
            <a:r>
              <a:rPr lang="en-US" dirty="0"/>
              <a:t>The importance of body size 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Body size distributions in communities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Deviations in distribution tell us about ecosystem health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Can this be used to monitor stream communities?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How will this research continue at CMU?</a:t>
            </a:r>
          </a:p>
        </p:txBody>
      </p:sp>
    </p:spTree>
    <p:extLst>
      <p:ext uri="{BB962C8B-B14F-4D97-AF65-F5344CB8AC3E}">
        <p14:creationId xmlns:p14="http://schemas.microsoft.com/office/powerpoint/2010/main" val="201612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B489-CAF4-4AC8-8697-86F0FCFBE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9260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79EF9D-C4BD-40C7-B3B6-27C07A26424B}"/>
              </a:ext>
            </a:extLst>
          </p:cNvPr>
          <p:cNvSpPr/>
          <p:nvPr/>
        </p:nvSpPr>
        <p:spPr>
          <a:xfrm flipH="1">
            <a:off x="755780" y="0"/>
            <a:ext cx="11436220" cy="6858000"/>
          </a:xfrm>
          <a:prstGeom prst="rect">
            <a:avLst/>
          </a:prstGeom>
          <a:gradFill>
            <a:gsLst>
              <a:gs pos="73000">
                <a:schemeClr val="bg1"/>
              </a:gs>
              <a:gs pos="65000">
                <a:schemeClr val="bg1">
                  <a:alpha val="64000"/>
                </a:schemeClr>
              </a:gs>
              <a:gs pos="40000">
                <a:schemeClr val="bg1">
                  <a:alpha val="0"/>
                </a:schemeClr>
              </a:gs>
              <a:gs pos="81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7D9D35-9683-4D50-8932-D162F060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462" y="1057387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latin typeface="+mj-lt"/>
              </a:rPr>
              <a:t>Why is body size so important?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9507E8-6A21-4334-A047-EF1279E26EF9}"/>
              </a:ext>
            </a:extLst>
          </p:cNvPr>
          <p:cNvSpPr/>
          <p:nvPr/>
        </p:nvSpPr>
        <p:spPr>
          <a:xfrm>
            <a:off x="10757109" y="942392"/>
            <a:ext cx="970384" cy="114995"/>
          </a:xfrm>
          <a:prstGeom prst="rect">
            <a:avLst/>
          </a:prstGeom>
          <a:solidFill>
            <a:srgbClr val="45B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BA4B1-4029-4DE3-AB7E-3AA2D427F944}"/>
              </a:ext>
            </a:extLst>
          </p:cNvPr>
          <p:cNvSpPr/>
          <p:nvPr/>
        </p:nvSpPr>
        <p:spPr>
          <a:xfrm flipV="1">
            <a:off x="8043244" y="4592056"/>
            <a:ext cx="38605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77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323" y="65314"/>
            <a:ext cx="5195476" cy="6591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u="sng" dirty="0"/>
              <a:t>Body size as a “master” variable…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3200" dirty="0"/>
              <a:t>Correlated with:</a:t>
            </a:r>
          </a:p>
          <a:p>
            <a:pPr marL="0" indent="0">
              <a:buNone/>
            </a:pPr>
            <a:r>
              <a:rPr lang="en-US" sz="3200" dirty="0"/>
              <a:t>Metabolism</a:t>
            </a:r>
          </a:p>
          <a:p>
            <a:pPr marL="0" indent="0">
              <a:buNone/>
            </a:pPr>
            <a:r>
              <a:rPr lang="en-US" sz="3200" dirty="0"/>
              <a:t>Life History </a:t>
            </a:r>
          </a:p>
          <a:p>
            <a:pPr marL="0" indent="0">
              <a:buNone/>
            </a:pPr>
            <a:r>
              <a:rPr lang="en-US" sz="3200" dirty="0"/>
              <a:t>Predator-prey interactions</a:t>
            </a:r>
          </a:p>
          <a:p>
            <a:pPr marL="0" indent="0">
              <a:buNone/>
            </a:pPr>
            <a:r>
              <a:rPr lang="en-US" sz="3200" dirty="0"/>
              <a:t>Trophic Position </a:t>
            </a:r>
          </a:p>
          <a:p>
            <a:pPr marL="0" indent="0">
              <a:buNone/>
            </a:pPr>
            <a:r>
              <a:rPr lang="en-US" sz="3200" dirty="0"/>
              <a:t>Movement</a:t>
            </a:r>
          </a:p>
        </p:txBody>
      </p:sp>
      <p:pic>
        <p:nvPicPr>
          <p:cNvPr id="47" name="Picture 8" descr="trans">
            <a:extLst>
              <a:ext uri="{FF2B5EF4-FFF2-40B4-BE49-F238E27FC236}">
                <a16:creationId xmlns:a16="http://schemas.microsoft.com/office/drawing/2014/main" id="{F2B5D33B-C2BD-4B89-960D-D95CBA3A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0200" y="4801998"/>
            <a:ext cx="1128845" cy="348489"/>
          </a:xfrm>
          <a:prstGeom prst="rect">
            <a:avLst/>
          </a:prstGeom>
          <a:noFill/>
        </p:spPr>
      </p:pic>
      <p:pic>
        <p:nvPicPr>
          <p:cNvPr id="48" name="Picture 7" descr="Greenstonefly (Trans )">
            <a:extLst>
              <a:ext uri="{FF2B5EF4-FFF2-40B4-BE49-F238E27FC236}">
                <a16:creationId xmlns:a16="http://schemas.microsoft.com/office/drawing/2014/main" id="{979F2FF8-DF60-4FCD-B06F-5BA0214B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40" y="2247178"/>
            <a:ext cx="2531194" cy="1427282"/>
          </a:xfrm>
          <a:prstGeom prst="rect">
            <a:avLst/>
          </a:prstGeom>
          <a:noFill/>
        </p:spPr>
      </p:pic>
      <p:pic>
        <p:nvPicPr>
          <p:cNvPr id="49" name="Picture 44" descr="Yellow Dele">
            <a:extLst>
              <a:ext uri="{FF2B5EF4-FFF2-40B4-BE49-F238E27FC236}">
                <a16:creationId xmlns:a16="http://schemas.microsoft.com/office/drawing/2014/main" id="{C43BFF63-70DC-4DC2-9B3B-403194AF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4222" y="5181525"/>
            <a:ext cx="928834" cy="634130"/>
          </a:xfrm>
          <a:prstGeom prst="rect">
            <a:avLst/>
          </a:prstGeom>
          <a:noFill/>
        </p:spPr>
      </p:pic>
      <p:pic>
        <p:nvPicPr>
          <p:cNvPr id="50" name="Picture 49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47AE1C83-BB4D-420A-B301-E92A9E887CE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3" y="729832"/>
            <a:ext cx="4023566" cy="1609426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B9ED56C4-3C4E-468D-A205-1BF45D88DEE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8" y="3857590"/>
            <a:ext cx="1449050" cy="1012311"/>
          </a:xfrm>
          <a:prstGeom prst="rect">
            <a:avLst/>
          </a:prstGeom>
        </p:spPr>
      </p:pic>
      <p:pic>
        <p:nvPicPr>
          <p:cNvPr id="5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556299C-F74C-49F7-85FB-9516D924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6" y="5995764"/>
            <a:ext cx="382810" cy="27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52B8E03-0E1A-470D-B8BC-4608B0F2993D}"/>
              </a:ext>
            </a:extLst>
          </p:cNvPr>
          <p:cNvSpPr/>
          <p:nvPr/>
        </p:nvSpPr>
        <p:spPr>
          <a:xfrm>
            <a:off x="9171074" y="5334044"/>
            <a:ext cx="29747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Brown et al. 2004. </a:t>
            </a:r>
            <a:r>
              <a:rPr lang="en-US" sz="2000" i="1" dirty="0"/>
              <a:t>Ecology</a:t>
            </a:r>
          </a:p>
          <a:p>
            <a:pPr algn="r"/>
            <a:r>
              <a:rPr lang="en-US" sz="2000" dirty="0" err="1"/>
              <a:t>Reide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2010. </a:t>
            </a:r>
            <a:r>
              <a:rPr lang="en-US" sz="2000" i="1" dirty="0"/>
              <a:t>Ecology</a:t>
            </a:r>
          </a:p>
          <a:p>
            <a:pPr algn="r"/>
            <a:r>
              <a:rPr lang="en-US" sz="2000" dirty="0"/>
              <a:t>Brose</a:t>
            </a:r>
            <a:r>
              <a:rPr lang="en-US" sz="2000" i="1" dirty="0"/>
              <a:t> et al. 2017 </a:t>
            </a:r>
            <a:r>
              <a:rPr lang="en-US" sz="2000" i="1" dirty="0" err="1"/>
              <a:t>BioRev</a:t>
            </a:r>
            <a:endParaRPr lang="en-US" sz="2000" i="1" dirty="0"/>
          </a:p>
          <a:p>
            <a:pPr algn="r"/>
            <a:r>
              <a:rPr lang="da-DK" sz="2000" dirty="0"/>
              <a:t>Eklöf </a:t>
            </a:r>
            <a:r>
              <a:rPr lang="da-DK" sz="2000" i="1" dirty="0"/>
              <a:t>et al.</a:t>
            </a:r>
            <a:r>
              <a:rPr lang="da-DK" sz="2000" dirty="0"/>
              <a:t> 2013 </a:t>
            </a:r>
            <a:r>
              <a:rPr lang="da-DK" sz="2000" i="1" dirty="0"/>
              <a:t>EcoLetters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9395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32" y="195942"/>
            <a:ext cx="5195476" cy="2715209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4000" u="sng" dirty="0"/>
              <a:t>Animal icons…</a:t>
            </a:r>
          </a:p>
          <a:p>
            <a:pPr marL="0" indent="0" algn="r">
              <a:buNone/>
            </a:pPr>
            <a:endParaRPr lang="en-US" sz="4000" dirty="0"/>
          </a:p>
          <a:p>
            <a:pPr marL="0" indent="0" algn="r">
              <a:buNone/>
            </a:pPr>
            <a:r>
              <a:rPr lang="en-US" sz="3200" dirty="0"/>
              <a:t>Represent Species</a:t>
            </a:r>
          </a:p>
          <a:p>
            <a:pPr marL="0" indent="0" algn="r">
              <a:buNone/>
            </a:pPr>
            <a:r>
              <a:rPr lang="en-US" sz="3200" dirty="0"/>
              <a:t>Scaled to average body size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A00CA-F8C1-4B5C-84E4-4AC4BDBAC1C1}"/>
              </a:ext>
            </a:extLst>
          </p:cNvPr>
          <p:cNvGrpSpPr/>
          <p:nvPr/>
        </p:nvGrpSpPr>
        <p:grpSpPr>
          <a:xfrm>
            <a:off x="134011" y="195942"/>
            <a:ext cx="5669628" cy="6158496"/>
            <a:chOff x="6273555" y="249574"/>
            <a:chExt cx="5669628" cy="6158496"/>
          </a:xfrm>
        </p:grpSpPr>
        <p:pic>
          <p:nvPicPr>
            <p:cNvPr id="49" name="Picture 44" descr="Yellow Dele">
              <a:extLst>
                <a:ext uri="{FF2B5EF4-FFF2-40B4-BE49-F238E27FC236}">
                  <a16:creationId xmlns:a16="http://schemas.microsoft.com/office/drawing/2014/main" id="{C43BFF63-70DC-4DC2-9B3B-403194AFE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921" y="505347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50" name="Picture 49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47AE1C83-BB4D-420A-B301-E92A9E887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555" y="249574"/>
              <a:ext cx="4023566" cy="160942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319C145-989F-4C61-BCB7-022CB3189AC0}"/>
                </a:ext>
              </a:extLst>
            </p:cNvPr>
            <p:cNvGrpSpPr/>
            <p:nvPr/>
          </p:nvGrpSpPr>
          <p:grpSpPr>
            <a:xfrm>
              <a:off x="7080803" y="2132053"/>
              <a:ext cx="2531194" cy="2531539"/>
              <a:chOff x="6813111" y="2150857"/>
              <a:chExt cx="2531194" cy="2531539"/>
            </a:xfrm>
          </p:grpSpPr>
          <p:pic>
            <p:nvPicPr>
              <p:cNvPr id="47" name="Picture 8" descr="trans">
                <a:extLst>
                  <a:ext uri="{FF2B5EF4-FFF2-40B4-BE49-F238E27FC236}">
                    <a16:creationId xmlns:a16="http://schemas.microsoft.com/office/drawing/2014/main" id="{F2B5D33B-C2BD-4B89-960D-D95CBA3A0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0" contras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9481" y="4154345"/>
                <a:ext cx="832784" cy="257091"/>
              </a:xfrm>
              <a:prstGeom prst="rect">
                <a:avLst/>
              </a:prstGeom>
              <a:noFill/>
            </p:spPr>
          </p:pic>
          <p:pic>
            <p:nvPicPr>
              <p:cNvPr id="48" name="Picture 7" descr="Greenstonefly (Trans )">
                <a:extLst>
                  <a:ext uri="{FF2B5EF4-FFF2-40B4-BE49-F238E27FC236}">
                    <a16:creationId xmlns:a16="http://schemas.microsoft.com/office/drawing/2014/main" id="{979F2FF8-DF60-4FCD-B06F-5BA0214BC8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3111" y="2150857"/>
                <a:ext cx="2531194" cy="1427282"/>
              </a:xfrm>
              <a:prstGeom prst="rect">
                <a:avLst/>
              </a:prstGeom>
              <a:noFill/>
            </p:spPr>
          </p:pic>
          <p:pic>
            <p:nvPicPr>
              <p:cNvPr id="51" name="Picture 50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9ED56C4-3C4E-468D-A205-1BF45D88D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3610" y="4001931"/>
                <a:ext cx="974036" cy="680465"/>
              </a:xfrm>
              <a:prstGeom prst="rect">
                <a:avLst/>
              </a:prstGeom>
            </p:spPr>
          </p:pic>
        </p:grpSp>
        <p:pic>
          <p:nvPicPr>
            <p:cNvPr id="5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556299C-F74C-49F7-85FB-9516D924C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3933" y="61351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97D16-5F09-4CFF-91F3-24270ADFA628}"/>
                </a:ext>
              </a:extLst>
            </p:cNvPr>
            <p:cNvSpPr txBox="1"/>
            <p:nvPr/>
          </p:nvSpPr>
          <p:spPr>
            <a:xfrm>
              <a:off x="10552921" y="792677"/>
              <a:ext cx="12129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800" dirty="0"/>
                <a:t>Fish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1EA5E-983A-4E1C-9902-218C51E3583F}"/>
                </a:ext>
              </a:extLst>
            </p:cNvPr>
            <p:cNvSpPr txBox="1"/>
            <p:nvPr/>
          </p:nvSpPr>
          <p:spPr>
            <a:xfrm>
              <a:off x="10459615" y="2560346"/>
              <a:ext cx="139959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800" dirty="0"/>
                <a:t>Stonefly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1B03C9-20E7-4DAC-BEFC-C82126321AAF}"/>
                </a:ext>
              </a:extLst>
            </p:cNvPr>
            <p:cNvSpPr txBox="1"/>
            <p:nvPr/>
          </p:nvSpPr>
          <p:spPr>
            <a:xfrm>
              <a:off x="10375639" y="4034791"/>
              <a:ext cx="15675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800" dirty="0"/>
                <a:t>Caddisfly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29F3ED-833A-4911-A02B-757F27C28797}"/>
                </a:ext>
              </a:extLst>
            </p:cNvPr>
            <p:cNvSpPr txBox="1"/>
            <p:nvPr/>
          </p:nvSpPr>
          <p:spPr>
            <a:xfrm>
              <a:off x="10375639" y="5053476"/>
              <a:ext cx="15675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800" dirty="0"/>
                <a:t>Mayfly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2D2028-12F8-405B-9B39-374B22A479D8}"/>
                </a:ext>
              </a:extLst>
            </p:cNvPr>
            <p:cNvSpPr txBox="1"/>
            <p:nvPr/>
          </p:nvSpPr>
          <p:spPr>
            <a:xfrm>
              <a:off x="10375639" y="5884850"/>
              <a:ext cx="15675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800" dirty="0"/>
                <a:t>Midge</a:t>
              </a:r>
            </a:p>
          </p:txBody>
        </p:sp>
      </p:grpSp>
      <p:pic>
        <p:nvPicPr>
          <p:cNvPr id="18" name="Picture 7" descr="Greenstonefly (Trans )">
            <a:extLst>
              <a:ext uri="{FF2B5EF4-FFF2-40B4-BE49-F238E27FC236}">
                <a16:creationId xmlns:a16="http://schemas.microsoft.com/office/drawing/2014/main" id="{F62EB95C-6D42-4A52-99D0-2994113B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719549" y="3706059"/>
            <a:ext cx="2531194" cy="1427282"/>
          </a:xfrm>
          <a:prstGeom prst="rect">
            <a:avLst/>
          </a:prstGeom>
          <a:noFill/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1ECA19-080C-4B40-A161-DFA7C3D72CFB}"/>
              </a:ext>
            </a:extLst>
          </p:cNvPr>
          <p:cNvSpPr txBox="1">
            <a:spLocks/>
          </p:cNvSpPr>
          <p:nvPr/>
        </p:nvSpPr>
        <p:spPr>
          <a:xfrm>
            <a:off x="6665167" y="5344561"/>
            <a:ext cx="5195476" cy="1311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3200" dirty="0"/>
              <a:t>Grayed out = Missing</a:t>
            </a:r>
          </a:p>
        </p:txBody>
      </p:sp>
    </p:spTree>
    <p:extLst>
      <p:ext uri="{BB962C8B-B14F-4D97-AF65-F5344CB8AC3E}">
        <p14:creationId xmlns:p14="http://schemas.microsoft.com/office/powerpoint/2010/main" val="20282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323" y="65314"/>
            <a:ext cx="5195476" cy="6591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u="sng" dirty="0"/>
              <a:t>Body size as a “master” variable…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3200" dirty="0"/>
              <a:t>Correlated with:</a:t>
            </a:r>
          </a:p>
          <a:p>
            <a:pPr marL="0" indent="0">
              <a:buNone/>
            </a:pPr>
            <a:r>
              <a:rPr lang="en-US" sz="3200" dirty="0"/>
              <a:t>Metabolism</a:t>
            </a:r>
          </a:p>
          <a:p>
            <a:pPr marL="0" indent="0">
              <a:buNone/>
            </a:pPr>
            <a:r>
              <a:rPr lang="en-US" sz="3200" dirty="0"/>
              <a:t>Life History </a:t>
            </a:r>
          </a:p>
          <a:p>
            <a:pPr marL="0" indent="0">
              <a:buNone/>
            </a:pPr>
            <a:r>
              <a:rPr lang="en-US" sz="3200" dirty="0"/>
              <a:t>Predator-prey interactions</a:t>
            </a:r>
          </a:p>
          <a:p>
            <a:pPr marL="0" indent="0">
              <a:buNone/>
            </a:pPr>
            <a:r>
              <a:rPr lang="en-US" sz="3200" dirty="0"/>
              <a:t>Trophic Position </a:t>
            </a:r>
          </a:p>
          <a:p>
            <a:pPr marL="0" indent="0">
              <a:buNone/>
            </a:pPr>
            <a:r>
              <a:rPr lang="en-US" sz="3200" dirty="0"/>
              <a:t>Movement</a:t>
            </a:r>
          </a:p>
        </p:txBody>
      </p:sp>
      <p:pic>
        <p:nvPicPr>
          <p:cNvPr id="47" name="Picture 8" descr="trans">
            <a:extLst>
              <a:ext uri="{FF2B5EF4-FFF2-40B4-BE49-F238E27FC236}">
                <a16:creationId xmlns:a16="http://schemas.microsoft.com/office/drawing/2014/main" id="{F2B5D33B-C2BD-4B89-960D-D95CBA3A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0200" y="4801998"/>
            <a:ext cx="1128845" cy="348489"/>
          </a:xfrm>
          <a:prstGeom prst="rect">
            <a:avLst/>
          </a:prstGeom>
          <a:noFill/>
        </p:spPr>
      </p:pic>
      <p:pic>
        <p:nvPicPr>
          <p:cNvPr id="48" name="Picture 7" descr="Greenstonefly (Trans )">
            <a:extLst>
              <a:ext uri="{FF2B5EF4-FFF2-40B4-BE49-F238E27FC236}">
                <a16:creationId xmlns:a16="http://schemas.microsoft.com/office/drawing/2014/main" id="{979F2FF8-DF60-4FCD-B06F-5BA0214B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40" y="2247178"/>
            <a:ext cx="2531194" cy="1427282"/>
          </a:xfrm>
          <a:prstGeom prst="rect">
            <a:avLst/>
          </a:prstGeom>
          <a:noFill/>
        </p:spPr>
      </p:pic>
      <p:pic>
        <p:nvPicPr>
          <p:cNvPr id="49" name="Picture 44" descr="Yellow Dele">
            <a:extLst>
              <a:ext uri="{FF2B5EF4-FFF2-40B4-BE49-F238E27FC236}">
                <a16:creationId xmlns:a16="http://schemas.microsoft.com/office/drawing/2014/main" id="{C43BFF63-70DC-4DC2-9B3B-403194AF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4222" y="5181525"/>
            <a:ext cx="928834" cy="634130"/>
          </a:xfrm>
          <a:prstGeom prst="rect">
            <a:avLst/>
          </a:prstGeom>
          <a:noFill/>
        </p:spPr>
      </p:pic>
      <p:pic>
        <p:nvPicPr>
          <p:cNvPr id="50" name="Picture 49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47AE1C83-BB4D-420A-B301-E92A9E887CE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3" y="729832"/>
            <a:ext cx="4023566" cy="1609426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B9ED56C4-3C4E-468D-A205-1BF45D88DEE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8" y="3857590"/>
            <a:ext cx="1449050" cy="1012311"/>
          </a:xfrm>
          <a:prstGeom prst="rect">
            <a:avLst/>
          </a:prstGeom>
        </p:spPr>
      </p:pic>
      <p:pic>
        <p:nvPicPr>
          <p:cNvPr id="5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556299C-F74C-49F7-85FB-9516D924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6" y="5995764"/>
            <a:ext cx="382810" cy="27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52B8E03-0E1A-470D-B8BC-4608B0F2993D}"/>
              </a:ext>
            </a:extLst>
          </p:cNvPr>
          <p:cNvSpPr/>
          <p:nvPr/>
        </p:nvSpPr>
        <p:spPr>
          <a:xfrm>
            <a:off x="9171074" y="5334044"/>
            <a:ext cx="29747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Brown et al. 2004. </a:t>
            </a:r>
            <a:r>
              <a:rPr lang="en-US" sz="2000" i="1" dirty="0"/>
              <a:t>Ecology</a:t>
            </a:r>
          </a:p>
          <a:p>
            <a:pPr algn="r"/>
            <a:r>
              <a:rPr lang="en-US" sz="2000" dirty="0" err="1"/>
              <a:t>Reide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2010. </a:t>
            </a:r>
            <a:r>
              <a:rPr lang="en-US" sz="2000" i="1" dirty="0"/>
              <a:t>Ecology</a:t>
            </a:r>
          </a:p>
          <a:p>
            <a:pPr algn="r"/>
            <a:r>
              <a:rPr lang="en-US" sz="2000" dirty="0"/>
              <a:t>Brose</a:t>
            </a:r>
            <a:r>
              <a:rPr lang="en-US" sz="2000" i="1" dirty="0"/>
              <a:t> et al. 2017 </a:t>
            </a:r>
            <a:r>
              <a:rPr lang="en-US" sz="2000" i="1" dirty="0" err="1"/>
              <a:t>BioRev</a:t>
            </a:r>
            <a:endParaRPr lang="en-US" sz="2000" i="1" dirty="0"/>
          </a:p>
          <a:p>
            <a:pPr algn="r"/>
            <a:r>
              <a:rPr lang="da-DK" sz="2000" dirty="0"/>
              <a:t>Eklöf </a:t>
            </a:r>
            <a:r>
              <a:rPr lang="da-DK" sz="2000" i="1" dirty="0"/>
              <a:t>et al.</a:t>
            </a:r>
            <a:r>
              <a:rPr lang="da-DK" sz="2000" dirty="0"/>
              <a:t> 2013 </a:t>
            </a:r>
            <a:r>
              <a:rPr lang="da-DK" sz="2000" i="1" dirty="0"/>
              <a:t>EcoLetters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08098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356" y="93889"/>
            <a:ext cx="6192868" cy="4711959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4000" u="sng" dirty="0"/>
              <a:t>Pocket Mouse interlude…</a:t>
            </a:r>
          </a:p>
          <a:p>
            <a:pPr marL="0" indent="0" algn="r">
              <a:buNone/>
            </a:pPr>
            <a:r>
              <a:rPr lang="en-US" sz="4000" dirty="0"/>
              <a:t>Small Body size:</a:t>
            </a:r>
          </a:p>
          <a:p>
            <a:pPr marL="0" indent="0" algn="r">
              <a:buNone/>
            </a:pPr>
            <a:r>
              <a:rPr lang="en-US" u="sng" dirty="0"/>
              <a:t>Metabolism</a:t>
            </a:r>
          </a:p>
          <a:p>
            <a:pPr algn="r"/>
            <a:r>
              <a:rPr lang="en-US" sz="2400" dirty="0"/>
              <a:t>Fast</a:t>
            </a:r>
            <a:endParaRPr lang="en-US" dirty="0"/>
          </a:p>
          <a:p>
            <a:pPr marL="0" indent="0" algn="r">
              <a:buNone/>
            </a:pPr>
            <a:r>
              <a:rPr lang="en-US" u="sng" dirty="0"/>
              <a:t>Life History</a:t>
            </a:r>
          </a:p>
          <a:p>
            <a:pPr algn="r"/>
            <a:r>
              <a:rPr lang="en-US" sz="2400" dirty="0"/>
              <a:t>Short generation</a:t>
            </a:r>
          </a:p>
          <a:p>
            <a:pPr algn="r"/>
            <a:r>
              <a:rPr lang="en-US" sz="2400" dirty="0"/>
              <a:t>High reproductive potential</a:t>
            </a:r>
          </a:p>
        </p:txBody>
      </p:sp>
      <p:pic>
        <p:nvPicPr>
          <p:cNvPr id="20" name="Picture 1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AFC4ACB-B70A-42E9-922F-7F002591400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44" y="1081772"/>
            <a:ext cx="3438481" cy="234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6E49DECC-C94C-42E7-994B-BA4B24839A1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9089">
            <a:off x="907171" y="326389"/>
            <a:ext cx="10865794" cy="75691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C48844-6EFE-4995-9FD8-617997DF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269" y="65314"/>
            <a:ext cx="6211530" cy="4711959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4000" u="sng" dirty="0"/>
              <a:t>African Bush Elephant…</a:t>
            </a:r>
          </a:p>
          <a:p>
            <a:pPr marL="0" indent="0" algn="r">
              <a:buNone/>
            </a:pPr>
            <a:r>
              <a:rPr lang="en-US" sz="4000" dirty="0"/>
              <a:t>Large Body size:</a:t>
            </a:r>
          </a:p>
          <a:p>
            <a:pPr marL="0" indent="0" algn="r">
              <a:buNone/>
            </a:pPr>
            <a:r>
              <a:rPr lang="en-US" u="sng" dirty="0"/>
              <a:t>Metabolism</a:t>
            </a:r>
          </a:p>
          <a:p>
            <a:pPr algn="r"/>
            <a:r>
              <a:rPr lang="en-US" dirty="0"/>
              <a:t>(relatively) slow</a:t>
            </a:r>
          </a:p>
          <a:p>
            <a:pPr marL="0" indent="0" algn="r">
              <a:buNone/>
            </a:pPr>
            <a:r>
              <a:rPr lang="en-US" u="sng" dirty="0"/>
              <a:t>Life History</a:t>
            </a:r>
          </a:p>
          <a:p>
            <a:pPr algn="r"/>
            <a:r>
              <a:rPr lang="en-US" sz="2400" dirty="0"/>
              <a:t>Long generation</a:t>
            </a:r>
          </a:p>
          <a:p>
            <a:pPr algn="r"/>
            <a:r>
              <a:rPr lang="en-US" sz="2400" dirty="0"/>
              <a:t>Low reproductive potential</a:t>
            </a:r>
          </a:p>
          <a:p>
            <a:pPr algn="r"/>
            <a:r>
              <a:rPr lang="en-US" sz="2400" dirty="0"/>
              <a:t>Long gestation</a:t>
            </a:r>
          </a:p>
          <a:p>
            <a:pPr algn="r"/>
            <a:r>
              <a:rPr lang="en-US" sz="2400" dirty="0"/>
              <a:t>Extended Juvenile phase</a:t>
            </a:r>
          </a:p>
        </p:txBody>
      </p:sp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07A0D14-F59C-4258-BF86-EB8254C6468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1" y="666163"/>
            <a:ext cx="452927" cy="3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9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6E49DECC-C94C-42E7-994B-BA4B24839A1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8906">
            <a:off x="615601" y="554655"/>
            <a:ext cx="8002874" cy="55748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B4BFE3-A30C-4F78-B959-64051750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269" y="65314"/>
            <a:ext cx="6211530" cy="4711959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4000" u="sng" dirty="0"/>
              <a:t>African Bush Elephant…</a:t>
            </a:r>
          </a:p>
          <a:p>
            <a:pPr marL="0" indent="0" algn="r">
              <a:buNone/>
            </a:pPr>
            <a:r>
              <a:rPr lang="en-US" sz="4000" dirty="0"/>
              <a:t>Large Body size:</a:t>
            </a:r>
          </a:p>
          <a:p>
            <a:pPr marL="0" indent="0" algn="r">
              <a:buNone/>
            </a:pPr>
            <a:r>
              <a:rPr lang="en-US" u="sng" dirty="0"/>
              <a:t>Metabolism</a:t>
            </a:r>
          </a:p>
          <a:p>
            <a:pPr algn="r"/>
            <a:r>
              <a:rPr lang="en-US" dirty="0"/>
              <a:t>(relatively) slow</a:t>
            </a:r>
          </a:p>
          <a:p>
            <a:pPr marL="0" indent="0" algn="r">
              <a:buNone/>
            </a:pPr>
            <a:r>
              <a:rPr lang="en-US" u="sng" dirty="0"/>
              <a:t>Life History</a:t>
            </a:r>
          </a:p>
          <a:p>
            <a:pPr algn="r"/>
            <a:r>
              <a:rPr lang="en-US" sz="2400" dirty="0"/>
              <a:t>Long generation</a:t>
            </a:r>
          </a:p>
          <a:p>
            <a:pPr algn="r"/>
            <a:r>
              <a:rPr lang="en-US" sz="2400" dirty="0"/>
              <a:t>Low reproductive potential</a:t>
            </a:r>
          </a:p>
          <a:p>
            <a:pPr algn="r"/>
            <a:r>
              <a:rPr lang="en-US" sz="2400" dirty="0"/>
              <a:t>Long gestation</a:t>
            </a:r>
          </a:p>
          <a:p>
            <a:pPr algn="r"/>
            <a:r>
              <a:rPr lang="en-US" sz="2400" dirty="0"/>
              <a:t>Extended Juvenile phase</a:t>
            </a:r>
          </a:p>
        </p:txBody>
      </p: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0A09909-0C68-4398-B9B6-8BF68444147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1" y="666163"/>
            <a:ext cx="222191" cy="15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2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B4BFE3-A30C-4F78-B959-64051750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" y="137816"/>
            <a:ext cx="6211530" cy="6573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u="sng" dirty="0"/>
              <a:t>Back to the streams…</a:t>
            </a:r>
          </a:p>
        </p:txBody>
      </p:sp>
      <p:pic>
        <p:nvPicPr>
          <p:cNvPr id="6" name="Picture 7" descr="Greenstonefly (Trans )">
            <a:extLst>
              <a:ext uri="{FF2B5EF4-FFF2-40B4-BE49-F238E27FC236}">
                <a16:creationId xmlns:a16="http://schemas.microsoft.com/office/drawing/2014/main" id="{DBAAAEC9-70D0-48B4-8BD0-404B9123A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7492" y="3179899"/>
            <a:ext cx="2531194" cy="1427282"/>
          </a:xfrm>
          <a:prstGeom prst="rect">
            <a:avLst/>
          </a:prstGeom>
          <a:noFill/>
        </p:spPr>
      </p:pic>
      <p:pic>
        <p:nvPicPr>
          <p:cNvPr id="8" name="Picture 44" descr="Yellow Dele">
            <a:extLst>
              <a:ext uri="{FF2B5EF4-FFF2-40B4-BE49-F238E27FC236}">
                <a16:creationId xmlns:a16="http://schemas.microsoft.com/office/drawing/2014/main" id="{74CCA79F-6FEC-4888-A3D6-34BA27897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7492" y="4858436"/>
            <a:ext cx="1066984" cy="728447"/>
          </a:xfrm>
          <a:prstGeom prst="rect">
            <a:avLst/>
          </a:prstGeom>
          <a:noFill/>
        </p:spPr>
      </p:pic>
      <p:pic>
        <p:nvPicPr>
          <p:cNvPr id="9" name="Picture 8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3215D295-2184-4770-ABFF-5ED6C5B57B5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92" y="1394790"/>
            <a:ext cx="4023566" cy="1609426"/>
          </a:xfrm>
          <a:prstGeom prst="rect">
            <a:avLst/>
          </a:prstGeom>
        </p:spPr>
      </p:pic>
      <p:pic>
        <p:nvPicPr>
          <p:cNvPr id="11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B91F2E80-DA0C-4E0C-B4DF-F2FD8C840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493" y="6306796"/>
            <a:ext cx="362986" cy="25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18BD3F-CAFF-4A46-A69B-EA5EF06017A3}"/>
              </a:ext>
            </a:extLst>
          </p:cNvPr>
          <p:cNvSpPr txBox="1"/>
          <p:nvPr/>
        </p:nvSpPr>
        <p:spPr>
          <a:xfrm>
            <a:off x="5480577" y="963095"/>
            <a:ext cx="2162595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u="sng" dirty="0">
                <a:solidFill>
                  <a:prstClr val="black"/>
                </a:solidFill>
                <a:latin typeface="Calibri" panose="020F0502020204030204"/>
              </a:rPr>
              <a:t>Reproductive potential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D46D53-47AB-4CA0-9FC7-4ABF9FC89F82}"/>
              </a:ext>
            </a:extLst>
          </p:cNvPr>
          <p:cNvSpPr txBox="1"/>
          <p:nvPr/>
        </p:nvSpPr>
        <p:spPr>
          <a:xfrm>
            <a:off x="2806083" y="922859"/>
            <a:ext cx="1875453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u="sng" dirty="0">
                <a:solidFill>
                  <a:prstClr val="black"/>
                </a:solidFill>
                <a:latin typeface="Calibri" panose="020F0502020204030204"/>
              </a:rPr>
              <a:t>Generation time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A590A3-0A5C-4891-99A3-B3056BF58818}"/>
              </a:ext>
            </a:extLst>
          </p:cNvPr>
          <p:cNvSpPr txBox="1"/>
          <p:nvPr/>
        </p:nvSpPr>
        <p:spPr>
          <a:xfrm>
            <a:off x="5320904" y="1959438"/>
            <a:ext cx="248194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Once per year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AA19C-A124-4170-8FC9-A0FCCD847E3E}"/>
              </a:ext>
            </a:extLst>
          </p:cNvPr>
          <p:cNvSpPr txBox="1"/>
          <p:nvPr/>
        </p:nvSpPr>
        <p:spPr>
          <a:xfrm>
            <a:off x="2701680" y="1959438"/>
            <a:ext cx="213204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Many years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B8C64D-894D-4A16-BB6B-6CC98FD9A466}"/>
              </a:ext>
            </a:extLst>
          </p:cNvPr>
          <p:cNvSpPr txBox="1"/>
          <p:nvPr/>
        </p:nvSpPr>
        <p:spPr>
          <a:xfrm>
            <a:off x="5320903" y="3653475"/>
            <a:ext cx="248194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Once per year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75179D-8F5A-4A29-BC85-4A03B6367900}"/>
              </a:ext>
            </a:extLst>
          </p:cNvPr>
          <p:cNvSpPr txBox="1"/>
          <p:nvPr/>
        </p:nvSpPr>
        <p:spPr>
          <a:xfrm>
            <a:off x="2677786" y="3653475"/>
            <a:ext cx="213204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1 – 4 years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A6F508-94C1-413D-A980-2093DE30E76C}"/>
              </a:ext>
            </a:extLst>
          </p:cNvPr>
          <p:cNvSpPr txBox="1"/>
          <p:nvPr/>
        </p:nvSpPr>
        <p:spPr>
          <a:xfrm>
            <a:off x="5323521" y="4982594"/>
            <a:ext cx="248194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1 – 3 per year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85028F-9388-4BB5-ADCF-5F9287F5D749}"/>
              </a:ext>
            </a:extLst>
          </p:cNvPr>
          <p:cNvSpPr txBox="1"/>
          <p:nvPr/>
        </p:nvSpPr>
        <p:spPr>
          <a:xfrm>
            <a:off x="2677785" y="4982594"/>
            <a:ext cx="213204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~1 year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88C67B-68D0-4F1D-8ADE-F147354C9BBE}"/>
              </a:ext>
            </a:extLst>
          </p:cNvPr>
          <p:cNvSpPr txBox="1"/>
          <p:nvPr/>
        </p:nvSpPr>
        <p:spPr>
          <a:xfrm>
            <a:off x="5320903" y="6137247"/>
            <a:ext cx="248194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Many per year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BA4E3-378D-4E6E-969C-D6B7131D4C96}"/>
              </a:ext>
            </a:extLst>
          </p:cNvPr>
          <p:cNvSpPr txBox="1"/>
          <p:nvPr/>
        </p:nvSpPr>
        <p:spPr>
          <a:xfrm>
            <a:off x="2677784" y="6137247"/>
            <a:ext cx="213204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&lt; 1 year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C4998B-7602-4C53-B705-D3F689D0B8D4}"/>
              </a:ext>
            </a:extLst>
          </p:cNvPr>
          <p:cNvSpPr txBox="1"/>
          <p:nvPr/>
        </p:nvSpPr>
        <p:spPr>
          <a:xfrm>
            <a:off x="0" y="922859"/>
            <a:ext cx="1968759" cy="99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u="sng" dirty="0">
                <a:solidFill>
                  <a:prstClr val="black"/>
                </a:solidFill>
                <a:latin typeface="Calibri" panose="020F0502020204030204"/>
              </a:rPr>
              <a:t>Metabolism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(relative)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8D4190-5D9A-4E8E-9E6D-9C7D696808F5}"/>
              </a:ext>
            </a:extLst>
          </p:cNvPr>
          <p:cNvSpPr txBox="1"/>
          <p:nvPr/>
        </p:nvSpPr>
        <p:spPr>
          <a:xfrm>
            <a:off x="55942" y="1959438"/>
            <a:ext cx="213204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Slow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D9E259-1466-45A5-B304-B353649CC5F4}"/>
              </a:ext>
            </a:extLst>
          </p:cNvPr>
          <p:cNvSpPr txBox="1"/>
          <p:nvPr/>
        </p:nvSpPr>
        <p:spPr>
          <a:xfrm>
            <a:off x="32048" y="3653475"/>
            <a:ext cx="213204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“Medium”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243D65-982F-45AD-B16A-75FAE53D4397}"/>
              </a:ext>
            </a:extLst>
          </p:cNvPr>
          <p:cNvSpPr txBox="1"/>
          <p:nvPr/>
        </p:nvSpPr>
        <p:spPr>
          <a:xfrm>
            <a:off x="32047" y="4982594"/>
            <a:ext cx="213204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Fast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137F7-334D-4023-B4BB-6F7BB3215098}"/>
              </a:ext>
            </a:extLst>
          </p:cNvPr>
          <p:cNvSpPr txBox="1"/>
          <p:nvPr/>
        </p:nvSpPr>
        <p:spPr>
          <a:xfrm>
            <a:off x="32046" y="6137247"/>
            <a:ext cx="213204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Very fast</a:t>
            </a: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74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D6E4-67ED-4B19-B58E-18711153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6" y="365126"/>
            <a:ext cx="6404811" cy="9814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 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94928-7265-4CFB-B96C-6D6583F7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99" y="1477183"/>
            <a:ext cx="8529197" cy="2413682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Aquatic entomologist (BUGS!) &amp; ecologist </a:t>
            </a:r>
          </a:p>
          <a:p>
            <a:pPr marL="0" indent="0">
              <a:buNone/>
            </a:pPr>
            <a:r>
              <a:rPr lang="en-US" dirty="0"/>
              <a:t>Study how human activities affect stream communities</a:t>
            </a:r>
          </a:p>
          <a:p>
            <a:pPr marL="457200" lvl="1" indent="0">
              <a:buNone/>
            </a:pPr>
            <a:r>
              <a:rPr lang="en-US" dirty="0"/>
              <a:t>Biomonitoring</a:t>
            </a:r>
          </a:p>
          <a:p>
            <a:pPr marL="0" indent="0">
              <a:buNone/>
            </a:pPr>
            <a:r>
              <a:rPr lang="en-US" dirty="0"/>
              <a:t>Assessing impacts of Acid Mine Drainage in New Zealand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5AB32-EC9B-4729-88A7-04FD4EA03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6" b="2076"/>
          <a:stretch/>
        </p:blipFill>
        <p:spPr>
          <a:xfrm>
            <a:off x="8538871" y="1477183"/>
            <a:ext cx="3558352" cy="416490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9F8B8A-3685-46EF-9882-FB4E36EAC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13036"/>
          <a:stretch/>
        </p:blipFill>
        <p:spPr bwMode="auto">
          <a:xfrm>
            <a:off x="614011" y="3613253"/>
            <a:ext cx="2945936" cy="289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17D25-41F7-434D-8138-30484EE11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930" y="3613252"/>
            <a:ext cx="3637135" cy="28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8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CCCC2D-185D-403C-A205-D8A3E8B7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2" y="856481"/>
            <a:ext cx="6653179" cy="5635958"/>
          </a:xfrm>
          <a:prstGeom prst="rect">
            <a:avLst/>
          </a:prstGeom>
        </p:spPr>
      </p:pic>
      <p:pic>
        <p:nvPicPr>
          <p:cNvPr id="47" name="Picture 8" descr="trans">
            <a:extLst>
              <a:ext uri="{FF2B5EF4-FFF2-40B4-BE49-F238E27FC236}">
                <a16:creationId xmlns:a16="http://schemas.microsoft.com/office/drawing/2014/main" id="{F2B5D33B-C2BD-4B89-960D-D95CBA3A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984742" y="4021785"/>
            <a:ext cx="739877" cy="228410"/>
          </a:xfrm>
          <a:prstGeom prst="rect">
            <a:avLst/>
          </a:prstGeom>
          <a:noFill/>
        </p:spPr>
      </p:pic>
      <p:pic>
        <p:nvPicPr>
          <p:cNvPr id="48" name="Picture 7" descr="Greenstonefly (Trans )">
            <a:extLst>
              <a:ext uri="{FF2B5EF4-FFF2-40B4-BE49-F238E27FC236}">
                <a16:creationId xmlns:a16="http://schemas.microsoft.com/office/drawing/2014/main" id="{979F2FF8-DF60-4FCD-B06F-5BA0214B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95019" y="2540098"/>
            <a:ext cx="1455145" cy="820523"/>
          </a:xfrm>
          <a:prstGeom prst="rect">
            <a:avLst/>
          </a:prstGeom>
          <a:noFill/>
        </p:spPr>
      </p:pic>
      <p:pic>
        <p:nvPicPr>
          <p:cNvPr id="49" name="Picture 44" descr="Yellow Dele">
            <a:extLst>
              <a:ext uri="{FF2B5EF4-FFF2-40B4-BE49-F238E27FC236}">
                <a16:creationId xmlns:a16="http://schemas.microsoft.com/office/drawing/2014/main" id="{C43BFF63-70DC-4DC2-9B3B-403194AF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179454" y="4411410"/>
            <a:ext cx="657869" cy="449138"/>
          </a:xfrm>
          <a:prstGeom prst="rect">
            <a:avLst/>
          </a:prstGeom>
          <a:noFill/>
        </p:spPr>
      </p:pic>
      <p:pic>
        <p:nvPicPr>
          <p:cNvPr id="50" name="Picture 49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47AE1C83-BB4D-420A-B301-E92A9E887CE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36" y="1733714"/>
            <a:ext cx="1522887" cy="609155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B9ED56C4-3C4E-468D-A205-1BF45D88D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19" y="3360621"/>
            <a:ext cx="846269" cy="591206"/>
          </a:xfrm>
          <a:prstGeom prst="rect">
            <a:avLst/>
          </a:prstGeom>
        </p:spPr>
      </p:pic>
      <p:pic>
        <p:nvPicPr>
          <p:cNvPr id="5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556299C-F74C-49F7-85FB-9516D924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alphaModFix amt="49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615" y="4991532"/>
            <a:ext cx="230727" cy="1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52B8E03-0E1A-470D-B8BC-4608B0F2993D}"/>
              </a:ext>
            </a:extLst>
          </p:cNvPr>
          <p:cNvSpPr/>
          <p:nvPr/>
        </p:nvSpPr>
        <p:spPr>
          <a:xfrm>
            <a:off x="3961" y="6457890"/>
            <a:ext cx="3532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From Brown et al. 2004. </a:t>
            </a:r>
            <a:r>
              <a:rPr lang="en-US" sz="2000" i="1" dirty="0"/>
              <a:t>Ecology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996110-36B9-49B8-941D-EE72A56B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323" y="65314"/>
            <a:ext cx="5195476" cy="6792686"/>
          </a:xfrm>
        </p:spPr>
        <p:txBody>
          <a:bodyPr anchor="ctr" anchorCtr="0">
            <a:noAutofit/>
          </a:bodyPr>
          <a:lstStyle/>
          <a:p>
            <a:pPr marL="0" indent="0" algn="r">
              <a:buNone/>
            </a:pPr>
            <a:r>
              <a:rPr lang="en-US" sz="4000" u="sng" dirty="0"/>
              <a:t>Relative metabolic rate declines with body size…</a:t>
            </a:r>
          </a:p>
          <a:p>
            <a:pPr marL="0" indent="0" algn="r">
              <a:buNone/>
            </a:pPr>
            <a:endParaRPr lang="en-US" sz="4000" u="sng" dirty="0"/>
          </a:p>
          <a:p>
            <a:pPr marL="0" indent="0" algn="r">
              <a:buNone/>
            </a:pPr>
            <a:r>
              <a:rPr lang="en-US" sz="4000" u="sng" dirty="0"/>
              <a:t> </a:t>
            </a:r>
          </a:p>
          <a:p>
            <a:pPr marL="0" indent="0" algn="r">
              <a:buNone/>
            </a:pPr>
            <a:r>
              <a:rPr lang="en-US" sz="4000" u="sng" dirty="0"/>
              <a:t>…Larger individuals require more net  energy</a:t>
            </a:r>
          </a:p>
        </p:txBody>
      </p:sp>
    </p:spTree>
    <p:extLst>
      <p:ext uri="{BB962C8B-B14F-4D97-AF65-F5344CB8AC3E}">
        <p14:creationId xmlns:p14="http://schemas.microsoft.com/office/powerpoint/2010/main" val="87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rge brook trout male driving off smaller subordinate">
            <a:extLst>
              <a:ext uri="{FF2B5EF4-FFF2-40B4-BE49-F238E27FC236}">
                <a16:creationId xmlns:a16="http://schemas.microsoft.com/office/drawing/2014/main" id="{8BC9925B-21C2-4D13-8F03-7530DE4E3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41" y="0"/>
            <a:ext cx="1028185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79EF9D-C4BD-40C7-B3B6-27C07A2642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3000">
                <a:schemeClr val="bg1"/>
              </a:gs>
              <a:gs pos="54000">
                <a:schemeClr val="bg1">
                  <a:alpha val="64000"/>
                </a:schemeClr>
              </a:gs>
              <a:gs pos="35000">
                <a:schemeClr val="bg1">
                  <a:alpha val="0"/>
                </a:schemeClr>
              </a:gs>
              <a:gs pos="81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196615-F6CD-4711-B92D-9FD1F6B7FEC1}"/>
              </a:ext>
            </a:extLst>
          </p:cNvPr>
          <p:cNvSpPr txBox="1">
            <a:spLocks/>
          </p:cNvSpPr>
          <p:nvPr/>
        </p:nvSpPr>
        <p:spPr>
          <a:xfrm>
            <a:off x="661736" y="65320"/>
            <a:ext cx="4487779" cy="679268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Body size controls predator-prey interactions…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8EB294-B69D-4B4B-AD36-1DEF18CC99CA}"/>
              </a:ext>
            </a:extLst>
          </p:cNvPr>
          <p:cNvSpPr/>
          <p:nvPr/>
        </p:nvSpPr>
        <p:spPr>
          <a:xfrm>
            <a:off x="800747" y="1782651"/>
            <a:ext cx="970384" cy="114995"/>
          </a:xfrm>
          <a:prstGeom prst="rect">
            <a:avLst/>
          </a:prstGeom>
          <a:solidFill>
            <a:srgbClr val="CFB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C592D5-FBB1-4B5B-BEA0-A45ADD902BE3}"/>
              </a:ext>
            </a:extLst>
          </p:cNvPr>
          <p:cNvSpPr/>
          <p:nvPr/>
        </p:nvSpPr>
        <p:spPr>
          <a:xfrm flipV="1">
            <a:off x="800747" y="4914636"/>
            <a:ext cx="38605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11644" y="6227928"/>
            <a:ext cx="2500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168" b="6170"/>
          <a:stretch/>
        </p:blipFill>
        <p:spPr>
          <a:xfrm>
            <a:off x="2182007" y="630072"/>
            <a:ext cx="5327681" cy="437301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75341" y="2530012"/>
            <a:ext cx="4467225" cy="1333500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553214" y="2814622"/>
            <a:ext cx="170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Prey</a:t>
            </a:r>
          </a:p>
        </p:txBody>
      </p:sp>
      <p:sp>
        <p:nvSpPr>
          <p:cNvPr id="30" name="Left Brace 29"/>
          <p:cNvSpPr/>
          <p:nvPr/>
        </p:nvSpPr>
        <p:spPr>
          <a:xfrm>
            <a:off x="729331" y="2530012"/>
            <a:ext cx="495299" cy="1314181"/>
          </a:xfrm>
          <a:prstGeom prst="leftBrace">
            <a:avLst>
              <a:gd name="adj1" fmla="val 75903"/>
              <a:gd name="adj2" fmla="val 51428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866E20B-2F3B-4EB7-8AB3-39937F336D0E}"/>
              </a:ext>
            </a:extLst>
          </p:cNvPr>
          <p:cNvSpPr txBox="1">
            <a:spLocks/>
          </p:cNvSpPr>
          <p:nvPr/>
        </p:nvSpPr>
        <p:spPr>
          <a:xfrm>
            <a:off x="7817303" y="3420606"/>
            <a:ext cx="4365312" cy="28220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u="sng" dirty="0"/>
              <a:t>… with prey being smaller than predators</a:t>
            </a:r>
          </a:p>
        </p:txBody>
      </p:sp>
      <p:pic>
        <p:nvPicPr>
          <p:cNvPr id="24" name="Picture 7" descr="Greenstonefly (Trans )">
            <a:extLst>
              <a:ext uri="{FF2B5EF4-FFF2-40B4-BE49-F238E27FC236}">
                <a16:creationId xmlns:a16="http://schemas.microsoft.com/office/drawing/2014/main" id="{09BD47A3-77E6-4BAF-9118-215EF202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4909239" y="5172575"/>
            <a:ext cx="1455145" cy="820523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3EAAD9-90A8-40E5-9E44-12CE305F0C03}"/>
              </a:ext>
            </a:extLst>
          </p:cNvPr>
          <p:cNvSpPr/>
          <p:nvPr/>
        </p:nvSpPr>
        <p:spPr>
          <a:xfrm>
            <a:off x="5107419" y="3901835"/>
            <a:ext cx="1060716" cy="668563"/>
          </a:xfrm>
          <a:custGeom>
            <a:avLst/>
            <a:gdLst>
              <a:gd name="connsiteX0" fmla="*/ 0 w 868211"/>
              <a:gd name="connsiteY0" fmla="*/ 0 h 390974"/>
              <a:gd name="connsiteX1" fmla="*/ 868211 w 868211"/>
              <a:gd name="connsiteY1" fmla="*/ 0 h 390974"/>
              <a:gd name="connsiteX2" fmla="*/ 868211 w 868211"/>
              <a:gd name="connsiteY2" fmla="*/ 390974 h 390974"/>
              <a:gd name="connsiteX3" fmla="*/ 0 w 868211"/>
              <a:gd name="connsiteY3" fmla="*/ 390974 h 390974"/>
              <a:gd name="connsiteX4" fmla="*/ 0 w 868211"/>
              <a:gd name="connsiteY4" fmla="*/ 0 h 390974"/>
              <a:gd name="connsiteX0" fmla="*/ 36095 w 868211"/>
              <a:gd name="connsiteY0" fmla="*/ 72190 h 390974"/>
              <a:gd name="connsiteX1" fmla="*/ 868211 w 868211"/>
              <a:gd name="connsiteY1" fmla="*/ 0 h 390974"/>
              <a:gd name="connsiteX2" fmla="*/ 868211 w 868211"/>
              <a:gd name="connsiteY2" fmla="*/ 390974 h 390974"/>
              <a:gd name="connsiteX3" fmla="*/ 0 w 868211"/>
              <a:gd name="connsiteY3" fmla="*/ 390974 h 390974"/>
              <a:gd name="connsiteX4" fmla="*/ 36095 w 868211"/>
              <a:gd name="connsiteY4" fmla="*/ 72190 h 390974"/>
              <a:gd name="connsiteX0" fmla="*/ 228600 w 1060716"/>
              <a:gd name="connsiteY0" fmla="*/ 72190 h 415038"/>
              <a:gd name="connsiteX1" fmla="*/ 1060716 w 1060716"/>
              <a:gd name="connsiteY1" fmla="*/ 0 h 415038"/>
              <a:gd name="connsiteX2" fmla="*/ 1060716 w 1060716"/>
              <a:gd name="connsiteY2" fmla="*/ 390974 h 415038"/>
              <a:gd name="connsiteX3" fmla="*/ 0 w 1060716"/>
              <a:gd name="connsiteY3" fmla="*/ 415038 h 415038"/>
              <a:gd name="connsiteX4" fmla="*/ 228600 w 1060716"/>
              <a:gd name="connsiteY4" fmla="*/ 72190 h 41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16" h="415038">
                <a:moveTo>
                  <a:pt x="228600" y="72190"/>
                </a:moveTo>
                <a:lnTo>
                  <a:pt x="1060716" y="0"/>
                </a:lnTo>
                <a:lnTo>
                  <a:pt x="1060716" y="390974"/>
                </a:lnTo>
                <a:lnTo>
                  <a:pt x="0" y="415038"/>
                </a:lnTo>
                <a:lnTo>
                  <a:pt x="228600" y="72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41EACF7-E3E8-4D23-A0DD-3202525B1AC7}"/>
              </a:ext>
            </a:extLst>
          </p:cNvPr>
          <p:cNvSpPr/>
          <p:nvPr/>
        </p:nvSpPr>
        <p:spPr>
          <a:xfrm rot="10800000">
            <a:off x="5550053" y="4035907"/>
            <a:ext cx="216871" cy="727498"/>
          </a:xfrm>
          <a:prstGeom prst="downArrow">
            <a:avLst>
              <a:gd name="adj1" fmla="val 37703"/>
              <a:gd name="adj2" fmla="val 48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3B06AE2-51D0-4722-B4CB-100B59B12B1B}"/>
              </a:ext>
            </a:extLst>
          </p:cNvPr>
          <p:cNvSpPr txBox="1">
            <a:spLocks/>
          </p:cNvSpPr>
          <p:nvPr/>
        </p:nvSpPr>
        <p:spPr>
          <a:xfrm>
            <a:off x="7817304" y="70605"/>
            <a:ext cx="4292088" cy="28862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u="sng" dirty="0"/>
              <a:t>Body size controls predator-prey interactions… </a:t>
            </a:r>
          </a:p>
        </p:txBody>
      </p:sp>
      <p:pic>
        <p:nvPicPr>
          <p:cNvPr id="34" name="Picture 8" descr="trans">
            <a:extLst>
              <a:ext uri="{FF2B5EF4-FFF2-40B4-BE49-F238E27FC236}">
                <a16:creationId xmlns:a16="http://schemas.microsoft.com/office/drawing/2014/main" id="{F722C677-B11B-4952-B998-96012F5D3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760317">
            <a:off x="2976048" y="5264357"/>
            <a:ext cx="476937" cy="147237"/>
          </a:xfrm>
          <a:prstGeom prst="rect">
            <a:avLst/>
          </a:prstGeom>
          <a:noFill/>
        </p:spPr>
      </p:pic>
      <p:pic>
        <p:nvPicPr>
          <p:cNvPr id="37" name="Picture 7" descr="Greenstonefly (Trans )">
            <a:extLst>
              <a:ext uri="{FF2B5EF4-FFF2-40B4-BE49-F238E27FC236}">
                <a16:creationId xmlns:a16="http://schemas.microsoft.com/office/drawing/2014/main" id="{E807CF2C-D0E4-436E-AB7C-0813A1698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5322" y="1677018"/>
            <a:ext cx="1461411" cy="824056"/>
          </a:xfrm>
          <a:prstGeom prst="rect">
            <a:avLst/>
          </a:prstGeom>
          <a:noFill/>
        </p:spPr>
      </p:pic>
      <p:pic>
        <p:nvPicPr>
          <p:cNvPr id="38" name="Picture 44" descr="Yellow Dele">
            <a:extLst>
              <a:ext uri="{FF2B5EF4-FFF2-40B4-BE49-F238E27FC236}">
                <a16:creationId xmlns:a16="http://schemas.microsoft.com/office/drawing/2014/main" id="{3B026E14-8015-40E3-AE75-CAA723230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216161">
            <a:off x="1417092" y="3394148"/>
            <a:ext cx="657870" cy="449139"/>
          </a:xfrm>
          <a:prstGeom prst="rect">
            <a:avLst/>
          </a:prstGeom>
          <a:noFill/>
        </p:spPr>
      </p:pic>
      <p:pic>
        <p:nvPicPr>
          <p:cNvPr id="39" name="Picture 38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40ADE642-80C1-4831-AEE5-DD7E50CC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3" y="647838"/>
            <a:ext cx="2323048" cy="929219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4EA748F3-656C-45CF-9A45-DA23DF35B59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15" y="2666330"/>
            <a:ext cx="836624" cy="584468"/>
          </a:xfrm>
          <a:prstGeom prst="rect">
            <a:avLst/>
          </a:prstGeom>
        </p:spPr>
      </p:pic>
      <p:pic>
        <p:nvPicPr>
          <p:cNvPr id="4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55C6C98E-2AEA-4B7D-86EA-2DF44BD18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16" y="4605503"/>
            <a:ext cx="221019" cy="15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trans">
            <a:extLst>
              <a:ext uri="{FF2B5EF4-FFF2-40B4-BE49-F238E27FC236}">
                <a16:creationId xmlns:a16="http://schemas.microsoft.com/office/drawing/2014/main" id="{877C8BF7-6AEA-4EC0-9270-9BACF108B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07558" y="4065783"/>
            <a:ext cx="476937" cy="147237"/>
          </a:xfrm>
          <a:prstGeom prst="rect">
            <a:avLst/>
          </a:prstGeom>
          <a:noFill/>
        </p:spPr>
      </p:pic>
      <p:pic>
        <p:nvPicPr>
          <p:cNvPr id="45" name="Picture 44" descr="Yellow Dele">
            <a:extLst>
              <a:ext uri="{FF2B5EF4-FFF2-40B4-BE49-F238E27FC236}">
                <a16:creationId xmlns:a16="http://schemas.microsoft.com/office/drawing/2014/main" id="{BDC5D4C3-FD2E-4DDF-B813-93AD6165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767606">
            <a:off x="3580745" y="5187859"/>
            <a:ext cx="657870" cy="449139"/>
          </a:xfrm>
          <a:prstGeom prst="rect">
            <a:avLst/>
          </a:prstGeom>
          <a:noFill/>
        </p:spPr>
      </p:pic>
      <p:pic>
        <p:nvPicPr>
          <p:cNvPr id="46" name="Picture 45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945B2B38-43DD-4F68-8B6B-2E262301A54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2244" y="5083531"/>
            <a:ext cx="2323048" cy="929219"/>
          </a:xfrm>
          <a:prstGeom prst="rect">
            <a:avLst/>
          </a:prstGeom>
        </p:spPr>
      </p:pic>
      <p:pic>
        <p:nvPicPr>
          <p:cNvPr id="47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7A108671-5B4B-4606-B9FF-C902E092235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1445">
            <a:off x="4301923" y="5220310"/>
            <a:ext cx="836624" cy="584468"/>
          </a:xfrm>
          <a:prstGeom prst="rect">
            <a:avLst/>
          </a:prstGeom>
        </p:spPr>
      </p:pic>
      <p:pic>
        <p:nvPicPr>
          <p:cNvPr id="48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9B0D3522-747E-47F8-85F0-F1DE1701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09958">
            <a:off x="2499219" y="5198008"/>
            <a:ext cx="221019" cy="15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9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70" y="65314"/>
            <a:ext cx="11369422" cy="988234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Trophic position </a:t>
            </a:r>
            <a:r>
              <a:rPr lang="en-US" sz="4000" i="1" u="sng" dirty="0"/>
              <a:t>increases </a:t>
            </a:r>
            <a:r>
              <a:rPr lang="en-US" sz="4000" u="sng" dirty="0"/>
              <a:t>with body size….</a:t>
            </a:r>
          </a:p>
        </p:txBody>
      </p:sp>
      <p:pic>
        <p:nvPicPr>
          <p:cNvPr id="41" name="Picture 40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0BCC2580-0F18-4575-99E3-32FD98739D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10" y="1214853"/>
            <a:ext cx="4023566" cy="1609426"/>
          </a:xfrm>
          <a:prstGeom prst="rect">
            <a:avLst/>
          </a:prstGeom>
        </p:spPr>
      </p:pic>
      <p:pic>
        <p:nvPicPr>
          <p:cNvPr id="83" name="Picture 7" descr="Greenstonefly (Trans )">
            <a:extLst>
              <a:ext uri="{FF2B5EF4-FFF2-40B4-BE49-F238E27FC236}">
                <a16:creationId xmlns:a16="http://schemas.microsoft.com/office/drawing/2014/main" id="{D9A257A0-E38D-460C-876A-F30CEBF7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797188" y="3568030"/>
            <a:ext cx="2531194" cy="1427282"/>
          </a:xfrm>
          <a:prstGeom prst="rect">
            <a:avLst/>
          </a:prstGeom>
          <a:noFill/>
        </p:spPr>
      </p:pic>
      <p:pic>
        <p:nvPicPr>
          <p:cNvPr id="9" name="Picture 44" descr="Yellow Dele">
            <a:extLst>
              <a:ext uri="{FF2B5EF4-FFF2-40B4-BE49-F238E27FC236}">
                <a16:creationId xmlns:a16="http://schemas.microsoft.com/office/drawing/2014/main" id="{E3F09691-5FC6-4F3B-AE89-53548FE94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030663" y="5490584"/>
            <a:ext cx="1072349" cy="732111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C4E48E-7654-4D1A-9BCB-E9900DA47AD6}"/>
              </a:ext>
            </a:extLst>
          </p:cNvPr>
          <p:cNvSpPr txBox="1">
            <a:spLocks/>
          </p:cNvSpPr>
          <p:nvPr/>
        </p:nvSpPr>
        <p:spPr>
          <a:xfrm>
            <a:off x="9331245" y="1682393"/>
            <a:ext cx="2622885" cy="6743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Apex Predator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F93EE-FE40-4E43-A1E3-7B0EE459D224}"/>
              </a:ext>
            </a:extLst>
          </p:cNvPr>
          <p:cNvSpPr txBox="1">
            <a:spLocks/>
          </p:cNvSpPr>
          <p:nvPr/>
        </p:nvSpPr>
        <p:spPr>
          <a:xfrm>
            <a:off x="347170" y="1522766"/>
            <a:ext cx="3562357" cy="16094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Larger individuals are generally higher up the food chain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u="sng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0D70E8D-5C0E-4890-A74B-47EFB4B937DC}"/>
              </a:ext>
            </a:extLst>
          </p:cNvPr>
          <p:cNvSpPr txBox="1">
            <a:spLocks/>
          </p:cNvSpPr>
          <p:nvPr/>
        </p:nvSpPr>
        <p:spPr>
          <a:xfrm>
            <a:off x="9331245" y="4010574"/>
            <a:ext cx="2622885" cy="5421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Predator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1DE86D-20CB-486E-8399-6094EB5E4503}"/>
              </a:ext>
            </a:extLst>
          </p:cNvPr>
          <p:cNvSpPr txBox="1">
            <a:spLocks/>
          </p:cNvSpPr>
          <p:nvPr/>
        </p:nvSpPr>
        <p:spPr>
          <a:xfrm>
            <a:off x="9331244" y="5529951"/>
            <a:ext cx="2622885" cy="6533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Herbivore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54968E1-5B5C-4EB4-A9FA-0D62675B08F1}"/>
              </a:ext>
            </a:extLst>
          </p:cNvPr>
          <p:cNvSpPr/>
          <p:nvPr/>
        </p:nvSpPr>
        <p:spPr>
          <a:xfrm rot="2541704">
            <a:off x="6995892" y="4920762"/>
            <a:ext cx="226017" cy="626452"/>
          </a:xfrm>
          <a:prstGeom prst="downArrow">
            <a:avLst>
              <a:gd name="adj1" fmla="val 37703"/>
              <a:gd name="adj2" fmla="val 48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3BB2FA2-A50F-4E38-B290-1C35CB91B0FE}"/>
              </a:ext>
            </a:extLst>
          </p:cNvPr>
          <p:cNvSpPr/>
          <p:nvPr/>
        </p:nvSpPr>
        <p:spPr>
          <a:xfrm rot="20599049">
            <a:off x="7655220" y="2909303"/>
            <a:ext cx="226017" cy="626452"/>
          </a:xfrm>
          <a:prstGeom prst="downArrow">
            <a:avLst>
              <a:gd name="adj1" fmla="val 37703"/>
              <a:gd name="adj2" fmla="val 48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2DFFAC4-B654-4309-932E-3AA29CFD5BFF}"/>
              </a:ext>
            </a:extLst>
          </p:cNvPr>
          <p:cNvSpPr/>
          <p:nvPr/>
        </p:nvSpPr>
        <p:spPr>
          <a:xfrm rot="317986">
            <a:off x="6453830" y="2856035"/>
            <a:ext cx="226017" cy="2467091"/>
          </a:xfrm>
          <a:prstGeom prst="downArrow">
            <a:avLst>
              <a:gd name="adj1" fmla="val 37703"/>
              <a:gd name="adj2" fmla="val 48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8" grpId="0" uiExpand="1" build="p"/>
      <p:bldP spid="11" grpId="0" uiExpand="1" build="p"/>
      <p:bldP spid="12" grpId="0" uiExpand="1" build="p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323" y="65314"/>
            <a:ext cx="5195476" cy="4726142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A brief detour…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Icons represent species-averaged size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 body size varies within a species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As individuals grow, transition through </a:t>
            </a:r>
            <a:r>
              <a:rPr lang="en-US" sz="3200" i="1" dirty="0">
                <a:solidFill>
                  <a:prstClr val="black"/>
                </a:solidFill>
                <a:latin typeface="Calibri" panose="020F0502020204030204"/>
              </a:rPr>
              <a:t>ontogenetic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diet shifts</a:t>
            </a:r>
          </a:p>
        </p:txBody>
      </p:sp>
      <p:pic>
        <p:nvPicPr>
          <p:cNvPr id="83" name="Picture 7" descr="Greenstonefly (Trans )">
            <a:extLst>
              <a:ext uri="{FF2B5EF4-FFF2-40B4-BE49-F238E27FC236}">
                <a16:creationId xmlns:a16="http://schemas.microsoft.com/office/drawing/2014/main" id="{D9A257A0-E38D-460C-876A-F30CEBF7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33046" y="406678"/>
            <a:ext cx="2531194" cy="1427282"/>
          </a:xfrm>
          <a:prstGeom prst="rect">
            <a:avLst/>
          </a:prstGeom>
          <a:noFill/>
        </p:spPr>
      </p:pic>
      <p:sp>
        <p:nvSpPr>
          <p:cNvPr id="50" name="Arrow: Down 49">
            <a:extLst>
              <a:ext uri="{FF2B5EF4-FFF2-40B4-BE49-F238E27FC236}">
                <a16:creationId xmlns:a16="http://schemas.microsoft.com/office/drawing/2014/main" id="{01C34E03-3E97-4949-8DE4-3AC524E07287}"/>
              </a:ext>
            </a:extLst>
          </p:cNvPr>
          <p:cNvSpPr/>
          <p:nvPr/>
        </p:nvSpPr>
        <p:spPr>
          <a:xfrm rot="3126462">
            <a:off x="1427863" y="1730277"/>
            <a:ext cx="244592" cy="705702"/>
          </a:xfrm>
          <a:prstGeom prst="downArrow">
            <a:avLst>
              <a:gd name="adj1" fmla="val 37703"/>
              <a:gd name="adj2" fmla="val 48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8AEA94C0-01F8-4C3D-9314-6A89F085DCFF}"/>
              </a:ext>
            </a:extLst>
          </p:cNvPr>
          <p:cNvSpPr/>
          <p:nvPr/>
        </p:nvSpPr>
        <p:spPr>
          <a:xfrm>
            <a:off x="2528495" y="1833958"/>
            <a:ext cx="226017" cy="626452"/>
          </a:xfrm>
          <a:prstGeom prst="downArrow">
            <a:avLst>
              <a:gd name="adj1" fmla="val 37703"/>
              <a:gd name="adj2" fmla="val 48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CD593E9E-57F7-4A1A-8FA8-8B3CAAF4150B}"/>
              </a:ext>
            </a:extLst>
          </p:cNvPr>
          <p:cNvSpPr/>
          <p:nvPr/>
        </p:nvSpPr>
        <p:spPr>
          <a:xfrm rot="18540657">
            <a:off x="3569462" y="1747163"/>
            <a:ext cx="216871" cy="727498"/>
          </a:xfrm>
          <a:prstGeom prst="downArrow">
            <a:avLst>
              <a:gd name="adj1" fmla="val 37703"/>
              <a:gd name="adj2" fmla="val 48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7" descr="Greenstonefly (Trans )">
            <a:extLst>
              <a:ext uri="{FF2B5EF4-FFF2-40B4-BE49-F238E27FC236}">
                <a16:creationId xmlns:a16="http://schemas.microsoft.com/office/drawing/2014/main" id="{CD9B495E-8A04-4ED2-B604-BF3266B87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18393" y="2691777"/>
            <a:ext cx="947331" cy="534178"/>
          </a:xfrm>
          <a:prstGeom prst="rect">
            <a:avLst/>
          </a:prstGeom>
          <a:noFill/>
        </p:spPr>
      </p:pic>
      <p:pic>
        <p:nvPicPr>
          <p:cNvPr id="54" name="Picture 7" descr="Greenstonefly (Trans )">
            <a:extLst>
              <a:ext uri="{FF2B5EF4-FFF2-40B4-BE49-F238E27FC236}">
                <a16:creationId xmlns:a16="http://schemas.microsoft.com/office/drawing/2014/main" id="{BA6D8E82-7A8D-42A1-974A-1FAF74FF7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564806" y="2245225"/>
            <a:ext cx="2531194" cy="1427282"/>
          </a:xfrm>
          <a:prstGeom prst="rect">
            <a:avLst/>
          </a:prstGeom>
          <a:noFill/>
        </p:spPr>
      </p:pic>
      <p:pic>
        <p:nvPicPr>
          <p:cNvPr id="55" name="Picture 7" descr="Greenstonefly (Trans )">
            <a:extLst>
              <a:ext uri="{FF2B5EF4-FFF2-40B4-BE49-F238E27FC236}">
                <a16:creationId xmlns:a16="http://schemas.microsoft.com/office/drawing/2014/main" id="{D8770725-897D-4610-B40A-6E8653FC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87601" y="2526423"/>
            <a:ext cx="1533821" cy="864886"/>
          </a:xfrm>
          <a:prstGeom prst="rect">
            <a:avLst/>
          </a:prstGeom>
          <a:noFill/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D2BAE2F-57C1-407E-B029-4367D4CB0D10}"/>
              </a:ext>
            </a:extLst>
          </p:cNvPr>
          <p:cNvSpPr txBox="1"/>
          <p:nvPr/>
        </p:nvSpPr>
        <p:spPr>
          <a:xfrm>
            <a:off x="264333" y="3740230"/>
            <a:ext cx="16554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Herbivore 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2C6E7D-EF5A-40F3-B81E-A6BD58A2B45E}"/>
              </a:ext>
            </a:extLst>
          </p:cNvPr>
          <p:cNvSpPr txBox="1"/>
          <p:nvPr/>
        </p:nvSpPr>
        <p:spPr>
          <a:xfrm>
            <a:off x="4002678" y="3740230"/>
            <a:ext cx="16554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Predator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45466-E85A-469A-AEC8-13F3DCAA6A51}"/>
              </a:ext>
            </a:extLst>
          </p:cNvPr>
          <p:cNvSpPr txBox="1"/>
          <p:nvPr/>
        </p:nvSpPr>
        <p:spPr>
          <a:xfrm>
            <a:off x="6953201" y="4669995"/>
            <a:ext cx="615391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Herbivore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Predator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8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50" grpId="0" animBg="1"/>
      <p:bldP spid="51" grpId="0" animBg="1"/>
      <p:bldP spid="52" grpId="0" animBg="1"/>
      <p:bldP spid="59" grpId="0"/>
      <p:bldP spid="60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65314"/>
            <a:ext cx="5734905" cy="5113176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Body size summary…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One measurement gives information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on </a:t>
            </a:r>
          </a:p>
          <a:p>
            <a:pPr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Biology</a:t>
            </a:r>
          </a:p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sym typeface="Wingdings" panose="05000000000000000000" pitchFamily="2" charset="2"/>
              </a:rPr>
              <a:t>Energy use</a:t>
            </a:r>
          </a:p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Life history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Species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interactions</a:t>
            </a:r>
          </a:p>
          <a:p>
            <a:pPr>
              <a:defRPr/>
            </a:pP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Community organization</a:t>
            </a:r>
          </a:p>
          <a:p>
            <a:pPr>
              <a:defRPr/>
            </a:pP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Ecology</a:t>
            </a:r>
          </a:p>
          <a:p>
            <a:pPr marL="0" indent="0">
              <a:buNone/>
              <a:defRPr/>
            </a:pPr>
            <a:r>
              <a:rPr lang="en-US" sz="3200" baseline="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Body size is a “magic ruler”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US" sz="4000" u="sng" dirty="0"/>
          </a:p>
        </p:txBody>
      </p:sp>
      <p:pic>
        <p:nvPicPr>
          <p:cNvPr id="12" name="Picture 8" descr="trans">
            <a:extLst>
              <a:ext uri="{FF2B5EF4-FFF2-40B4-BE49-F238E27FC236}">
                <a16:creationId xmlns:a16="http://schemas.microsoft.com/office/drawing/2014/main" id="{C1660F6E-1E6C-4D3F-967A-320F1E37E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491528" y="4774017"/>
            <a:ext cx="1128845" cy="348489"/>
          </a:xfrm>
          <a:prstGeom prst="rect">
            <a:avLst/>
          </a:prstGeom>
          <a:noFill/>
        </p:spPr>
      </p:pic>
      <p:pic>
        <p:nvPicPr>
          <p:cNvPr id="13" name="Picture 7" descr="Greenstonefly (Trans )">
            <a:extLst>
              <a:ext uri="{FF2B5EF4-FFF2-40B4-BE49-F238E27FC236}">
                <a16:creationId xmlns:a16="http://schemas.microsoft.com/office/drawing/2014/main" id="{B152B583-236C-4278-9E5A-5C731960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790353" y="2004584"/>
            <a:ext cx="2531194" cy="1427282"/>
          </a:xfrm>
          <a:prstGeom prst="rect">
            <a:avLst/>
          </a:prstGeom>
          <a:noFill/>
        </p:spPr>
      </p:pic>
      <p:pic>
        <p:nvPicPr>
          <p:cNvPr id="14" name="Picture 44" descr="Yellow Dele">
            <a:extLst>
              <a:ext uri="{FF2B5EF4-FFF2-40B4-BE49-F238E27FC236}">
                <a16:creationId xmlns:a16="http://schemas.microsoft.com/office/drawing/2014/main" id="{510E7C42-A109-4328-9F7C-3076F737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591533" y="5302840"/>
            <a:ext cx="928834" cy="634130"/>
          </a:xfrm>
          <a:prstGeom prst="rect">
            <a:avLst/>
          </a:prstGeom>
          <a:noFill/>
        </p:spPr>
      </p:pic>
      <p:pic>
        <p:nvPicPr>
          <p:cNvPr id="15" name="Picture 14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2CB1A098-7E56-44DC-A872-359D70C4B87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67" y="309954"/>
            <a:ext cx="4023566" cy="160942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6CF0E59-1984-4959-8364-BFB8406EA91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425" y="3716651"/>
            <a:ext cx="1449050" cy="1012311"/>
          </a:xfrm>
          <a:prstGeom prst="rect">
            <a:avLst/>
          </a:prstGeom>
        </p:spPr>
      </p:pic>
      <p:pic>
        <p:nvPicPr>
          <p:cNvPr id="18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4CFF3A3E-92DE-4066-B8B2-E1D7C6A0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89" y="6275706"/>
            <a:ext cx="382810" cy="27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fish&#10;&#10;Description automatically generated">
            <a:extLst>
              <a:ext uri="{FF2B5EF4-FFF2-40B4-BE49-F238E27FC236}">
                <a16:creationId xmlns:a16="http://schemas.microsoft.com/office/drawing/2014/main" id="{4AC81A8C-5C39-48E0-BBB4-3354D33E5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0" y="0"/>
            <a:ext cx="1028185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5C940F-0E47-44EB-9DEB-745A25E1B3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1000">
                <a:schemeClr val="bg1"/>
              </a:gs>
              <a:gs pos="49000">
                <a:schemeClr val="bg1">
                  <a:alpha val="64000"/>
                </a:schemeClr>
              </a:gs>
              <a:gs pos="39000">
                <a:schemeClr val="bg1">
                  <a:alpha val="0"/>
                </a:schemeClr>
              </a:gs>
              <a:gs pos="82000">
                <a:schemeClr val="bg1"/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6D6E4-67ED-4B19-B58E-18711153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6" y="365125"/>
            <a:ext cx="640481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94928-7265-4CFB-B96C-6D6583F7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6" y="1825624"/>
            <a:ext cx="6077360" cy="503237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Biomonitoring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importance of body size </a:t>
            </a:r>
          </a:p>
          <a:p>
            <a:r>
              <a:rPr lang="en-US" dirty="0"/>
              <a:t>Body size distributions in communities</a:t>
            </a:r>
          </a:p>
          <a:p>
            <a:r>
              <a:rPr lang="en-US" dirty="0"/>
              <a:t>Deviations in distribution tell us about ecosystem health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Can this be used to monitor stream communities?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How will this research continue at CMU?</a:t>
            </a:r>
          </a:p>
        </p:txBody>
      </p:sp>
    </p:spTree>
    <p:extLst>
      <p:ext uri="{BB962C8B-B14F-4D97-AF65-F5344CB8AC3E}">
        <p14:creationId xmlns:p14="http://schemas.microsoft.com/office/powerpoint/2010/main" val="1869938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hool of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B2124747-3F37-4CAB-84A8-F870A2DF1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1"/>
          <a:stretch/>
        </p:blipFill>
        <p:spPr>
          <a:xfrm>
            <a:off x="3611570" y="0"/>
            <a:ext cx="858043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79EF9D-C4BD-40C7-B3B6-27C07A2642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5000">
                <a:schemeClr val="bg1"/>
              </a:gs>
              <a:gs pos="62000">
                <a:schemeClr val="bg1">
                  <a:alpha val="64000"/>
                </a:schemeClr>
              </a:gs>
              <a:gs pos="55000">
                <a:schemeClr val="bg1">
                  <a:alpha val="0"/>
                </a:schemeClr>
              </a:gs>
              <a:gs pos="84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DEEB351-F31D-4C6D-99B3-BEE7078E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057387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+mj-lt"/>
              </a:rPr>
              <a:t>How is body size distributed within communities?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37CDD4-3C21-41F4-9D1E-7C059AEB1D4D}"/>
              </a:ext>
            </a:extLst>
          </p:cNvPr>
          <p:cNvSpPr/>
          <p:nvPr/>
        </p:nvSpPr>
        <p:spPr>
          <a:xfrm>
            <a:off x="643812" y="942392"/>
            <a:ext cx="970384" cy="114995"/>
          </a:xfrm>
          <a:prstGeom prst="rect">
            <a:avLst/>
          </a:prstGeom>
          <a:solidFill>
            <a:srgbClr val="B14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4E460C-599C-4623-8342-17C8C2F182B5}"/>
              </a:ext>
            </a:extLst>
          </p:cNvPr>
          <p:cNvSpPr/>
          <p:nvPr/>
        </p:nvSpPr>
        <p:spPr>
          <a:xfrm flipV="1">
            <a:off x="643811" y="4592056"/>
            <a:ext cx="38605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60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323" y="65314"/>
            <a:ext cx="5195476" cy="6792686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Abundance </a:t>
            </a:r>
            <a:r>
              <a:rPr lang="en-US" sz="4000" i="1" u="sng" dirty="0"/>
              <a:t>decreases </a:t>
            </a:r>
            <a:r>
              <a:rPr lang="en-US" sz="4000" u="sng" dirty="0"/>
              <a:t>with body size….</a:t>
            </a:r>
          </a:p>
        </p:txBody>
      </p:sp>
      <p:pic>
        <p:nvPicPr>
          <p:cNvPr id="41" name="Picture 40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0BCC2580-0F18-4575-99E3-32FD98739D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91" y="542992"/>
            <a:ext cx="4023566" cy="1609426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5BB5AF55-4F2E-440B-9B7E-4CCF602D4C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15" y="3519815"/>
            <a:ext cx="1449050" cy="1012311"/>
          </a:xfrm>
          <a:prstGeom prst="rect">
            <a:avLst/>
          </a:prstGeom>
        </p:spPr>
      </p:pic>
      <p:pic>
        <p:nvPicPr>
          <p:cNvPr id="45" name="Picture 8" descr="trans">
            <a:extLst>
              <a:ext uri="{FF2B5EF4-FFF2-40B4-BE49-F238E27FC236}">
                <a16:creationId xmlns:a16="http://schemas.microsoft.com/office/drawing/2014/main" id="{EA8092DB-8234-4741-8FAD-FA6EB4D7F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36935" y="4581810"/>
            <a:ext cx="1128845" cy="348489"/>
          </a:xfrm>
          <a:prstGeom prst="rect">
            <a:avLst/>
          </a:prstGeom>
          <a:noFill/>
        </p:spPr>
      </p:pic>
      <p:pic>
        <p:nvPicPr>
          <p:cNvPr id="83" name="Picture 7" descr="Greenstonefly (Trans )">
            <a:extLst>
              <a:ext uri="{FF2B5EF4-FFF2-40B4-BE49-F238E27FC236}">
                <a16:creationId xmlns:a16="http://schemas.microsoft.com/office/drawing/2014/main" id="{D9A257A0-E38D-460C-876A-F30CEBF7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26281" y="2018910"/>
            <a:ext cx="2531194" cy="1427282"/>
          </a:xfrm>
          <a:prstGeom prst="rect">
            <a:avLst/>
          </a:prstGeom>
          <a:noFill/>
        </p:spPr>
      </p:pic>
      <p:pic>
        <p:nvPicPr>
          <p:cNvPr id="85" name="Picture 44" descr="Yellow Dele">
            <a:extLst>
              <a:ext uri="{FF2B5EF4-FFF2-40B4-BE49-F238E27FC236}">
                <a16:creationId xmlns:a16="http://schemas.microsoft.com/office/drawing/2014/main" id="{34FE772E-F966-4D0F-9E3D-4C5BA79D6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03838" y="4982147"/>
            <a:ext cx="928834" cy="634130"/>
          </a:xfrm>
          <a:prstGeom prst="rect">
            <a:avLst/>
          </a:prstGeom>
          <a:noFill/>
        </p:spPr>
      </p:pic>
      <p:pic>
        <p:nvPicPr>
          <p:cNvPr id="9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28262602-8AFB-45BE-9909-0F403F485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77" y="5752956"/>
            <a:ext cx="382810" cy="27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0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323" y="65314"/>
            <a:ext cx="5195476" cy="6792686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Abundance </a:t>
            </a:r>
            <a:r>
              <a:rPr lang="en-US" sz="4000" i="1" u="sng" dirty="0"/>
              <a:t>decreases </a:t>
            </a:r>
            <a:r>
              <a:rPr lang="en-US" sz="4000" u="sng" dirty="0"/>
              <a:t>with body size….</a:t>
            </a:r>
          </a:p>
          <a:p>
            <a:pPr marL="0" indent="0">
              <a:buNone/>
            </a:pPr>
            <a:endParaRPr lang="en-US" sz="4000" u="sng" dirty="0"/>
          </a:p>
          <a:p>
            <a:pPr marL="0" indent="0">
              <a:buNone/>
            </a:pPr>
            <a:endParaRPr lang="en-US" sz="4000" u="sng" dirty="0"/>
          </a:p>
          <a:p>
            <a:pPr marL="0" indent="0">
              <a:buNone/>
            </a:pPr>
            <a:endParaRPr lang="en-US" sz="4000" u="sng" dirty="0"/>
          </a:p>
          <a:p>
            <a:pPr marL="0" indent="0">
              <a:buNone/>
            </a:pPr>
            <a:r>
              <a:rPr lang="en-US" sz="4000" u="sng" dirty="0"/>
              <a:t>…Communities have many small individuals and a few large ones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32CA9A-3CCA-4C76-9CE9-AA9D10F6D555}"/>
              </a:ext>
            </a:extLst>
          </p:cNvPr>
          <p:cNvGrpSpPr/>
          <p:nvPr/>
        </p:nvGrpSpPr>
        <p:grpSpPr>
          <a:xfrm>
            <a:off x="340377" y="542992"/>
            <a:ext cx="6771160" cy="5837330"/>
            <a:chOff x="5043073" y="761341"/>
            <a:chExt cx="6771160" cy="5837330"/>
          </a:xfrm>
        </p:grpSpPr>
        <p:pic>
          <p:nvPicPr>
            <p:cNvPr id="41" name="Picture 40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0BCC2580-0F18-4575-99E3-32FD9873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87" y="761341"/>
              <a:ext cx="4023566" cy="1609426"/>
            </a:xfrm>
            <a:prstGeom prst="rect">
              <a:avLst/>
            </a:prstGeom>
          </p:spPr>
        </p:pic>
        <p:pic>
          <p:nvPicPr>
            <p:cNvPr id="42" name="Picture 4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BB5AF55-4F2E-440B-9B7E-4CCF602D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311" y="3738164"/>
              <a:ext cx="1449050" cy="1012311"/>
            </a:xfrm>
            <a:prstGeom prst="rect">
              <a:avLst/>
            </a:prstGeom>
          </p:spPr>
        </p:pic>
        <p:pic>
          <p:nvPicPr>
            <p:cNvPr id="43" name="Picture 4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FDF4282-48AA-42BA-B6F7-A19D747B7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989" y="3694619"/>
              <a:ext cx="1449050" cy="1012311"/>
            </a:xfrm>
            <a:prstGeom prst="rect">
              <a:avLst/>
            </a:prstGeom>
          </p:spPr>
        </p:pic>
        <p:pic>
          <p:nvPicPr>
            <p:cNvPr id="44" name="Picture 4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82D3DE0-C022-4555-AFEA-FC531F642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321" y="3716389"/>
              <a:ext cx="1449050" cy="1012311"/>
            </a:xfrm>
            <a:prstGeom prst="rect">
              <a:avLst/>
            </a:prstGeom>
          </p:spPr>
        </p:pic>
        <p:pic>
          <p:nvPicPr>
            <p:cNvPr id="45" name="Picture 8" descr="trans">
              <a:extLst>
                <a:ext uri="{FF2B5EF4-FFF2-40B4-BE49-F238E27FC236}">
                  <a16:creationId xmlns:a16="http://schemas.microsoft.com/office/drawing/2014/main" id="{EA8092DB-8234-4741-8FAD-FA6EB4D7F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631" y="4800159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46" name="Picture 8" descr="trans">
              <a:extLst>
                <a:ext uri="{FF2B5EF4-FFF2-40B4-BE49-F238E27FC236}">
                  <a16:creationId xmlns:a16="http://schemas.microsoft.com/office/drawing/2014/main" id="{CC82E793-0132-47AC-90E8-22753215D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0365" y="475661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81" name="Picture 8" descr="trans">
              <a:extLst>
                <a:ext uri="{FF2B5EF4-FFF2-40B4-BE49-F238E27FC236}">
                  <a16:creationId xmlns:a16="http://schemas.microsoft.com/office/drawing/2014/main" id="{2F5CF265-BF52-4A9E-8EF2-7413740E58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454" y="477838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82" name="Picture 8" descr="trans">
              <a:extLst>
                <a:ext uri="{FF2B5EF4-FFF2-40B4-BE49-F238E27FC236}">
                  <a16:creationId xmlns:a16="http://schemas.microsoft.com/office/drawing/2014/main" id="{EB38FA99-3F1F-49D7-B9F0-D9E14563E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1205" y="480015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83" name="Picture 7" descr="Greenstonefly (Trans )">
              <a:extLst>
                <a:ext uri="{FF2B5EF4-FFF2-40B4-BE49-F238E27FC236}">
                  <a16:creationId xmlns:a16="http://schemas.microsoft.com/office/drawing/2014/main" id="{D9A257A0-E38D-460C-876A-F30CEBF7E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977" y="2237259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84" name="Picture 7" descr="Greenstonefly (Trans )">
              <a:extLst>
                <a:ext uri="{FF2B5EF4-FFF2-40B4-BE49-F238E27FC236}">
                  <a16:creationId xmlns:a16="http://schemas.microsoft.com/office/drawing/2014/main" id="{A9B29D01-55F8-466B-8174-071414CC5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249" y="2231032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85" name="Picture 44" descr="Yellow Dele">
              <a:extLst>
                <a:ext uri="{FF2B5EF4-FFF2-40B4-BE49-F238E27FC236}">
                  <a16:creationId xmlns:a16="http://schemas.microsoft.com/office/drawing/2014/main" id="{34FE772E-F966-4D0F-9E3D-4C5BA79D6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534" y="520049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86" name="Picture 44" descr="Yellow Dele">
              <a:extLst>
                <a:ext uri="{FF2B5EF4-FFF2-40B4-BE49-F238E27FC236}">
                  <a16:creationId xmlns:a16="http://schemas.microsoft.com/office/drawing/2014/main" id="{371F5506-0A32-4EDE-8E67-1E6BCF7F4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170" y="5156951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87" name="Picture 44" descr="Yellow Dele">
              <a:extLst>
                <a:ext uri="{FF2B5EF4-FFF2-40B4-BE49-F238E27FC236}">
                  <a16:creationId xmlns:a16="http://schemas.microsoft.com/office/drawing/2014/main" id="{993EC00E-24C6-4E0F-859D-D5B1BF6CF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8467" y="5178721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88" name="Picture 44" descr="Yellow Dele">
              <a:extLst>
                <a:ext uri="{FF2B5EF4-FFF2-40B4-BE49-F238E27FC236}">
                  <a16:creationId xmlns:a16="http://schemas.microsoft.com/office/drawing/2014/main" id="{3AC25495-B29B-4153-9346-103B1A637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1170" y="5200491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89" name="Picture 44" descr="Yellow Dele">
              <a:extLst>
                <a:ext uri="{FF2B5EF4-FFF2-40B4-BE49-F238E27FC236}">
                  <a16:creationId xmlns:a16="http://schemas.microsoft.com/office/drawing/2014/main" id="{BD5376F8-48AF-4AAF-8769-2261CBCAD5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427" y="5194272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90" name="Picture 44" descr="Yellow Dele">
              <a:extLst>
                <a:ext uri="{FF2B5EF4-FFF2-40B4-BE49-F238E27FC236}">
                  <a16:creationId xmlns:a16="http://schemas.microsoft.com/office/drawing/2014/main" id="{6F5804B8-9169-49C0-BC79-52514B22C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4063" y="5150727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91" name="Picture 44" descr="Yellow Dele">
              <a:extLst>
                <a:ext uri="{FF2B5EF4-FFF2-40B4-BE49-F238E27FC236}">
                  <a16:creationId xmlns:a16="http://schemas.microsoft.com/office/drawing/2014/main" id="{F0510F6A-5E71-4313-BF7C-AB1DCA51C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360" y="5172497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92" name="Picture 44" descr="Yellow Dele">
              <a:extLst>
                <a:ext uri="{FF2B5EF4-FFF2-40B4-BE49-F238E27FC236}">
                  <a16:creationId xmlns:a16="http://schemas.microsoft.com/office/drawing/2014/main" id="{468EC9B5-A98C-43CD-AA67-3A52B3621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2063" y="5194267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9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8262602-8AFB-45BE-9909-0F403F485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073" y="597130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E875B61-F3BA-4833-84D5-9DFBDC11D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079" y="59277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431FAB3A-528F-4849-BE80-D4F345164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745" y="594953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744605B-4D5A-4D75-9955-252568383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2820" y="621389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15BABA0-377B-465C-AABB-D5A561499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614" y="59650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596FEA4-955A-4123-A21D-DC2DF23C3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946" y="592153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56B7D9D-B2B1-4135-9952-8D1D2BF53F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7119" y="594330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8858164-F296-46D4-A6A2-908411CD1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434" y="6095703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527683E-DF1E-49FB-AF14-AC2B1D8F4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530" y="592775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C76D455-C771-4F61-97DE-D0EA3D9F6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3999" y="601172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36154A1-5D19-4BDD-BACD-DB57C3E67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1423" y="592152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7E2CC0D-83A6-4CEA-BA8D-5B4D68560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643" y="626054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DC50F3F-5F8B-4038-B845-73216CC1D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657" y="590597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73DBDB7-2EEA-4690-A28C-9DD6D4B56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563" y="632576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D1C4B47C-7E65-4A5D-823C-B7279E55EF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569" y="628221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F323FB0-48FC-4DC9-972A-FC5FAB150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6932" y="630398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34E8C04-3B6A-4BCB-9BA2-07FE8EF32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456" y="631953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DBDACCC-CB1E-4B74-8C8B-147C0F3C4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6464" y="627599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8273F8B-7236-45B6-81BB-B8322BBAE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292" y="629776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0BE2A25-828C-4D64-9402-5C3AF0DC8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552" y="615158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8FB55366-E4AE-4EF4-9182-79D6A5E5B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560" y="610803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E580716-020D-49B7-B987-BC42254D6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0388" y="612980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DE6FDB9-BA8E-4626-AACA-D0E986CA7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445" y="61453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DA2AB943-7714-4448-9284-92D0AEC19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453" y="610181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D44855C-93B1-4A3B-9803-171DEB91A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830" y="626043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E54AE1E-F905-4341-AC22-6591E0801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926" y="60924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D4E97C2-0611-4A4E-B41F-3B6650AE1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5299" y="608625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B974AA3-26CA-479C-B578-5AA83C040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4849" y="627288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97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fish&#10;&#10;Description automatically generated">
            <a:extLst>
              <a:ext uri="{FF2B5EF4-FFF2-40B4-BE49-F238E27FC236}">
                <a16:creationId xmlns:a16="http://schemas.microsoft.com/office/drawing/2014/main" id="{4AC81A8C-5C39-48E0-BBB4-3354D33E5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0" y="0"/>
            <a:ext cx="1028185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5C940F-0E47-44EB-9DEB-745A25E1B3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1000">
                <a:schemeClr val="bg1"/>
              </a:gs>
              <a:gs pos="49000">
                <a:schemeClr val="bg1">
                  <a:alpha val="64000"/>
                </a:schemeClr>
              </a:gs>
              <a:gs pos="39000">
                <a:schemeClr val="bg1">
                  <a:alpha val="0"/>
                </a:schemeClr>
              </a:gs>
              <a:gs pos="82000">
                <a:schemeClr val="bg1"/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6D6E4-67ED-4B19-B58E-18711153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6" y="365125"/>
            <a:ext cx="6404811" cy="1325563"/>
          </a:xfrm>
        </p:spPr>
        <p:txBody>
          <a:bodyPr/>
          <a:lstStyle/>
          <a:p>
            <a:r>
              <a:rPr lang="en-US" dirty="0"/>
              <a:t>Overview – where are we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94928-7265-4CFB-B96C-6D6583F7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6" y="1825624"/>
            <a:ext cx="6077360" cy="5032375"/>
          </a:xfrm>
        </p:spPr>
        <p:txBody>
          <a:bodyPr/>
          <a:lstStyle/>
          <a:p>
            <a:r>
              <a:rPr lang="en-US" dirty="0"/>
              <a:t>Biomonitoring</a:t>
            </a:r>
          </a:p>
          <a:p>
            <a:r>
              <a:rPr lang="en-US" dirty="0"/>
              <a:t>The importance of body size </a:t>
            </a:r>
          </a:p>
          <a:p>
            <a:r>
              <a:rPr lang="en-US" dirty="0"/>
              <a:t>Body size distributions in communities</a:t>
            </a:r>
          </a:p>
          <a:p>
            <a:r>
              <a:rPr lang="en-US" dirty="0"/>
              <a:t>Deviations in distribution tell us about ecosystem health</a:t>
            </a:r>
          </a:p>
          <a:p>
            <a:r>
              <a:rPr lang="en-US" dirty="0"/>
              <a:t>Can this be used to monitor stream communities?</a:t>
            </a:r>
          </a:p>
          <a:p>
            <a:r>
              <a:rPr lang="en-US" dirty="0"/>
              <a:t>How will this research continue at CMU?</a:t>
            </a:r>
          </a:p>
        </p:txBody>
      </p:sp>
    </p:spTree>
    <p:extLst>
      <p:ext uri="{BB962C8B-B14F-4D97-AF65-F5344CB8AC3E}">
        <p14:creationId xmlns:p14="http://schemas.microsoft.com/office/powerpoint/2010/main" val="3765491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5977778C-D4F8-45EF-9202-9F25EC67A5A9}"/>
              </a:ext>
            </a:extLst>
          </p:cNvPr>
          <p:cNvGrpSpPr/>
          <p:nvPr/>
        </p:nvGrpSpPr>
        <p:grpSpPr>
          <a:xfrm>
            <a:off x="5809485" y="490753"/>
            <a:ext cx="6283125" cy="5214198"/>
            <a:chOff x="5043073" y="761341"/>
            <a:chExt cx="6771160" cy="5837330"/>
          </a:xfrm>
        </p:grpSpPr>
        <p:pic>
          <p:nvPicPr>
            <p:cNvPr id="65" name="Picture 64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18FD5489-9889-4087-A2CB-965F2697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87" y="761341"/>
              <a:ext cx="4023566" cy="1609426"/>
            </a:xfrm>
            <a:prstGeom prst="rect">
              <a:avLst/>
            </a:prstGeom>
          </p:spPr>
        </p:pic>
        <p:pic>
          <p:nvPicPr>
            <p:cNvPr id="66" name="Picture 6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2E2E564-A551-4E97-B795-67EF007D1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311" y="3738164"/>
              <a:ext cx="1449050" cy="1012311"/>
            </a:xfrm>
            <a:prstGeom prst="rect">
              <a:avLst/>
            </a:prstGeom>
          </p:spPr>
        </p:pic>
        <p:pic>
          <p:nvPicPr>
            <p:cNvPr id="67" name="Picture 6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2410A0C-6F27-425B-B49D-AB5AA0BB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989" y="3694619"/>
              <a:ext cx="1449050" cy="1012311"/>
            </a:xfrm>
            <a:prstGeom prst="rect">
              <a:avLst/>
            </a:prstGeom>
          </p:spPr>
        </p:pic>
        <p:pic>
          <p:nvPicPr>
            <p:cNvPr id="68" name="Picture 6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0224D6D-BA15-4E65-B37D-BB9CAFBE3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321" y="3716389"/>
              <a:ext cx="1449050" cy="1012311"/>
            </a:xfrm>
            <a:prstGeom prst="rect">
              <a:avLst/>
            </a:prstGeom>
          </p:spPr>
        </p:pic>
        <p:pic>
          <p:nvPicPr>
            <p:cNvPr id="69" name="Picture 8" descr="trans">
              <a:extLst>
                <a:ext uri="{FF2B5EF4-FFF2-40B4-BE49-F238E27FC236}">
                  <a16:creationId xmlns:a16="http://schemas.microsoft.com/office/drawing/2014/main" id="{18244FEB-BAC6-429F-8224-75DE623BF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631" y="4800159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70" name="Picture 8" descr="trans">
              <a:extLst>
                <a:ext uri="{FF2B5EF4-FFF2-40B4-BE49-F238E27FC236}">
                  <a16:creationId xmlns:a16="http://schemas.microsoft.com/office/drawing/2014/main" id="{29ADC709-8072-452C-A129-717409BF5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0365" y="475661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71" name="Picture 8" descr="trans">
              <a:extLst>
                <a:ext uri="{FF2B5EF4-FFF2-40B4-BE49-F238E27FC236}">
                  <a16:creationId xmlns:a16="http://schemas.microsoft.com/office/drawing/2014/main" id="{1084A7A9-6473-456C-A3D1-E6A516AC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454" y="477838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72" name="Picture 8" descr="trans">
              <a:extLst>
                <a:ext uri="{FF2B5EF4-FFF2-40B4-BE49-F238E27FC236}">
                  <a16:creationId xmlns:a16="http://schemas.microsoft.com/office/drawing/2014/main" id="{62386527-7DB1-468A-B1B4-EAC5EA142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1205" y="480015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76" name="Picture 7" descr="Greenstonefly (Trans )">
              <a:extLst>
                <a:ext uri="{FF2B5EF4-FFF2-40B4-BE49-F238E27FC236}">
                  <a16:creationId xmlns:a16="http://schemas.microsoft.com/office/drawing/2014/main" id="{EA3EB0A5-B17C-4BC5-A88D-0C8D16C72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977" y="2237259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77" name="Picture 7" descr="Greenstonefly (Trans )">
              <a:extLst>
                <a:ext uri="{FF2B5EF4-FFF2-40B4-BE49-F238E27FC236}">
                  <a16:creationId xmlns:a16="http://schemas.microsoft.com/office/drawing/2014/main" id="{84BAB981-42C1-481F-BE49-30BC68195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249" y="2231032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78" name="Picture 44" descr="Yellow Dele">
              <a:extLst>
                <a:ext uri="{FF2B5EF4-FFF2-40B4-BE49-F238E27FC236}">
                  <a16:creationId xmlns:a16="http://schemas.microsoft.com/office/drawing/2014/main" id="{BC52C5F2-EF6C-4CCA-BDEC-801B46750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534" y="520049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79" name="Picture 44" descr="Yellow Dele">
              <a:extLst>
                <a:ext uri="{FF2B5EF4-FFF2-40B4-BE49-F238E27FC236}">
                  <a16:creationId xmlns:a16="http://schemas.microsoft.com/office/drawing/2014/main" id="{91F4D9F9-47E3-4C2D-B01A-58D9D8AA5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170" y="5156951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80" name="Picture 44" descr="Yellow Dele">
              <a:extLst>
                <a:ext uri="{FF2B5EF4-FFF2-40B4-BE49-F238E27FC236}">
                  <a16:creationId xmlns:a16="http://schemas.microsoft.com/office/drawing/2014/main" id="{1D539B15-1D1B-4564-9D2A-A1FA186E4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8467" y="5178721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83" name="Picture 44" descr="Yellow Dele">
              <a:extLst>
                <a:ext uri="{FF2B5EF4-FFF2-40B4-BE49-F238E27FC236}">
                  <a16:creationId xmlns:a16="http://schemas.microsoft.com/office/drawing/2014/main" id="{55DD1608-8678-4382-AD5E-811E14310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1170" y="5200491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84" name="Picture 44" descr="Yellow Dele">
              <a:extLst>
                <a:ext uri="{FF2B5EF4-FFF2-40B4-BE49-F238E27FC236}">
                  <a16:creationId xmlns:a16="http://schemas.microsoft.com/office/drawing/2014/main" id="{E79FA5E7-11C2-484B-8AA1-41EAC2C1B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427" y="5194272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85" name="Picture 44" descr="Yellow Dele">
              <a:extLst>
                <a:ext uri="{FF2B5EF4-FFF2-40B4-BE49-F238E27FC236}">
                  <a16:creationId xmlns:a16="http://schemas.microsoft.com/office/drawing/2014/main" id="{96E1ED8B-1389-47DB-B9A7-4CD31C3BD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4063" y="5150727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86" name="Picture 44" descr="Yellow Dele">
              <a:extLst>
                <a:ext uri="{FF2B5EF4-FFF2-40B4-BE49-F238E27FC236}">
                  <a16:creationId xmlns:a16="http://schemas.microsoft.com/office/drawing/2014/main" id="{2E7E934E-C33A-4D15-AE91-94504A13D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360" y="5172497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87" name="Picture 44" descr="Yellow Dele">
              <a:extLst>
                <a:ext uri="{FF2B5EF4-FFF2-40B4-BE49-F238E27FC236}">
                  <a16:creationId xmlns:a16="http://schemas.microsoft.com/office/drawing/2014/main" id="{F2872AAA-74CF-4742-91FF-30AF37FE8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2063" y="5194267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8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E5B8499-B705-4F4C-9CBC-F4C9FB8D3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073" y="597130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6FEAE60-A0CC-481F-B360-9CC83BEA62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079" y="59277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08695A6-39D5-4B2A-A8C2-BB34C8378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745" y="594953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223B3A5-66F3-42D0-A4E6-D094613E7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2820" y="621389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6D734C5-D9AF-4A0F-9AFD-FB2243002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614" y="59650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05B4259-FD00-473A-B30B-23382A32A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946" y="592153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2C4944B-819A-475F-8BFC-E269BE5C5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7119" y="594330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2A90F00-87B2-49C0-B7ED-D2E43E222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434" y="6095703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DF5AC38D-7142-4831-8356-BBF11AC7B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530" y="592775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B790BAD-8499-4703-AFF8-E817F837F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3999" y="601172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349EA90-9597-4721-AFF2-507F69EDA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1423" y="592152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85AB2603-9E4B-4144-8E70-C756A921D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643" y="626054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35D4EB1-AF42-4CE0-B054-3B52781E6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657" y="590597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866CEC5-33E7-4AB0-A486-7B832D1D1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563" y="632576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0688E19-EF8B-447E-91DF-84E141B68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569" y="628221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1105CAC-047D-4C50-94B1-99DA30406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6932" y="630398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FBB9973-3EEB-4ED9-9F4D-E23829A40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456" y="631953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36C2A33-F778-4C72-8172-BD81ED132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6464" y="627599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59D7350-72B6-4994-820B-E7AFAD0B5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292" y="629776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8133034-8612-4D28-AA13-419C3320C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552" y="615158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CFB374F-5357-457C-A1AA-F69DF2D0E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560" y="610803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22E4A8B-84F4-497C-9260-F85816815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0388" y="612980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55C8F31-DABE-4238-BA00-DD91D4942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445" y="61453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8E7ED10-5D66-4867-8B8C-D08A3B807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453" y="610181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AE62546-9486-49E2-B09D-98BAB4ECB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830" y="626043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AB3176A-D025-4947-9FF0-C21778656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926" y="60924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096606A-F9B6-4C40-B5D7-6918F94C2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5299" y="608625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F84AC1A-86C2-48D9-A07C-3E57057A2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4849" y="627288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56B08E1E-2CF0-43FD-A509-E0FBB58C4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58" y="0"/>
            <a:ext cx="4303915" cy="6858000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Communities organized in a “Pyramid of numbers”…</a:t>
            </a:r>
          </a:p>
          <a:p>
            <a:pPr marL="0" indent="0">
              <a:buNone/>
            </a:pPr>
            <a:endParaRPr 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39810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F743C9D-F882-4099-837B-4D9E5B3A893A}"/>
              </a:ext>
            </a:extLst>
          </p:cNvPr>
          <p:cNvGrpSpPr/>
          <p:nvPr/>
        </p:nvGrpSpPr>
        <p:grpSpPr>
          <a:xfrm>
            <a:off x="5606715" y="121299"/>
            <a:ext cx="6435589" cy="5581670"/>
            <a:chOff x="5270498" y="711819"/>
            <a:chExt cx="6441371" cy="561004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C46E87C-3D3E-4615-9CBD-80437D6FB2A2}"/>
                </a:ext>
              </a:extLst>
            </p:cNvPr>
            <p:cNvSpPr/>
            <p:nvPr/>
          </p:nvSpPr>
          <p:spPr>
            <a:xfrm rot="16200000">
              <a:off x="8136351" y="1501567"/>
              <a:ext cx="947904" cy="1266470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252FC71-3A9F-4CF2-8D17-015D63C058F2}"/>
                </a:ext>
              </a:extLst>
            </p:cNvPr>
            <p:cNvSpPr/>
            <p:nvPr/>
          </p:nvSpPr>
          <p:spPr>
            <a:xfrm rot="16200000">
              <a:off x="8146918" y="1675965"/>
              <a:ext cx="926771" cy="27191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C113B60-00B0-4596-8B07-A946AAF1DD6F}"/>
                </a:ext>
              </a:extLst>
            </p:cNvPr>
            <p:cNvSpPr/>
            <p:nvPr/>
          </p:nvSpPr>
          <p:spPr>
            <a:xfrm rot="16200000">
              <a:off x="8017232" y="2627221"/>
              <a:ext cx="947904" cy="6441371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4D77FF8-09FD-46E4-B620-3E4ECD022EFE}"/>
                </a:ext>
              </a:extLst>
            </p:cNvPr>
            <p:cNvSpPr/>
            <p:nvPr/>
          </p:nvSpPr>
          <p:spPr>
            <a:xfrm rot="16200000">
              <a:off x="8091727" y="2084925"/>
              <a:ext cx="947904" cy="3757184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EDE48B8-55E9-424F-9E1C-886E169DE2CE}"/>
                </a:ext>
              </a:extLst>
            </p:cNvPr>
            <p:cNvSpPr/>
            <p:nvPr/>
          </p:nvSpPr>
          <p:spPr>
            <a:xfrm rot="16200000">
              <a:off x="8089162" y="2520267"/>
              <a:ext cx="947904" cy="47787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0A3146C-A874-45E1-8C38-B978C124FF1C}"/>
                </a:ext>
              </a:extLst>
            </p:cNvPr>
            <p:cNvSpPr/>
            <p:nvPr/>
          </p:nvSpPr>
          <p:spPr>
            <a:xfrm rot="16200000">
              <a:off x="8111967" y="1091036"/>
              <a:ext cx="947904" cy="189470"/>
            </a:xfrm>
            <a:prstGeom prst="rect">
              <a:avLst/>
            </a:prstGeom>
            <a:solidFill>
              <a:srgbClr val="E32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C2584EF8-6FBA-4C80-BD34-6A9357D21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58" y="0"/>
            <a:ext cx="4303915" cy="6858000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Communities organized in a “Pyramid of numbers”…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9EAD58-E9E0-448A-BD52-081CF158961D}"/>
              </a:ext>
            </a:extLst>
          </p:cNvPr>
          <p:cNvSpPr txBox="1"/>
          <p:nvPr/>
        </p:nvSpPr>
        <p:spPr>
          <a:xfrm>
            <a:off x="7474301" y="5977755"/>
            <a:ext cx="2347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Abundance,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42F0E2-DD5C-4F82-83EC-5FEEB13F9103}"/>
              </a:ext>
            </a:extLst>
          </p:cNvPr>
          <p:cNvSpPr txBox="1"/>
          <p:nvPr/>
        </p:nvSpPr>
        <p:spPr>
          <a:xfrm rot="16200000">
            <a:off x="3793760" y="2799132"/>
            <a:ext cx="2347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Body Size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C41AFC-7725-48EC-9DC5-63123811575C}"/>
              </a:ext>
            </a:extLst>
          </p:cNvPr>
          <p:cNvGrpSpPr/>
          <p:nvPr/>
        </p:nvGrpSpPr>
        <p:grpSpPr>
          <a:xfrm>
            <a:off x="5863022" y="397331"/>
            <a:ext cx="6283125" cy="5305638"/>
            <a:chOff x="5043073" y="658975"/>
            <a:chExt cx="6771160" cy="5939696"/>
          </a:xfrm>
        </p:grpSpPr>
        <p:pic>
          <p:nvPicPr>
            <p:cNvPr id="78" name="Picture 77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B180C306-0FB8-4932-9C64-1258B420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87" y="658975"/>
              <a:ext cx="4023566" cy="1609426"/>
            </a:xfrm>
            <a:prstGeom prst="rect">
              <a:avLst/>
            </a:prstGeom>
          </p:spPr>
        </p:pic>
        <p:pic>
          <p:nvPicPr>
            <p:cNvPr id="79" name="Picture 7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0B8E6A9-655F-4DAA-8C0B-C66A4591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311" y="3550490"/>
              <a:ext cx="1449050" cy="1012311"/>
            </a:xfrm>
            <a:prstGeom prst="rect">
              <a:avLst/>
            </a:prstGeom>
          </p:spPr>
        </p:pic>
        <p:pic>
          <p:nvPicPr>
            <p:cNvPr id="80" name="Picture 7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5C2BE55-17BF-4DEC-B845-CE63C4AE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989" y="3524006"/>
              <a:ext cx="1449050" cy="1012311"/>
            </a:xfrm>
            <a:prstGeom prst="rect">
              <a:avLst/>
            </a:prstGeom>
          </p:spPr>
        </p:pic>
        <p:pic>
          <p:nvPicPr>
            <p:cNvPr id="83" name="Picture 8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B57DA37-74F6-4CD7-8F44-0E2F99F0A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321" y="3545776"/>
              <a:ext cx="1449050" cy="1012311"/>
            </a:xfrm>
            <a:prstGeom prst="rect">
              <a:avLst/>
            </a:prstGeom>
          </p:spPr>
        </p:pic>
        <p:pic>
          <p:nvPicPr>
            <p:cNvPr id="84" name="Picture 8" descr="trans">
              <a:extLst>
                <a:ext uri="{FF2B5EF4-FFF2-40B4-BE49-F238E27FC236}">
                  <a16:creationId xmlns:a16="http://schemas.microsoft.com/office/drawing/2014/main" id="{E59C2732-7176-460D-B9B9-958098AF4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631" y="4663669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85" name="Picture 8" descr="trans">
              <a:extLst>
                <a:ext uri="{FF2B5EF4-FFF2-40B4-BE49-F238E27FC236}">
                  <a16:creationId xmlns:a16="http://schemas.microsoft.com/office/drawing/2014/main" id="{9D2348A9-FF28-42C3-9555-D54C95E79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0365" y="462012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86" name="Picture 8" descr="trans">
              <a:extLst>
                <a:ext uri="{FF2B5EF4-FFF2-40B4-BE49-F238E27FC236}">
                  <a16:creationId xmlns:a16="http://schemas.microsoft.com/office/drawing/2014/main" id="{8B27A69B-EA2E-4D9B-94DE-CA189414E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454" y="464189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87" name="Picture 8" descr="trans">
              <a:extLst>
                <a:ext uri="{FF2B5EF4-FFF2-40B4-BE49-F238E27FC236}">
                  <a16:creationId xmlns:a16="http://schemas.microsoft.com/office/drawing/2014/main" id="{ABD2E0BA-4A45-496E-A2BB-587223454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1205" y="4663663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88" name="Picture 7" descr="Greenstonefly (Trans )">
              <a:extLst>
                <a:ext uri="{FF2B5EF4-FFF2-40B4-BE49-F238E27FC236}">
                  <a16:creationId xmlns:a16="http://schemas.microsoft.com/office/drawing/2014/main" id="{A6D85D3D-DD91-4C95-9C90-0C3D18761F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977" y="2237259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89" name="Picture 7" descr="Greenstonefly (Trans )">
              <a:extLst>
                <a:ext uri="{FF2B5EF4-FFF2-40B4-BE49-F238E27FC236}">
                  <a16:creationId xmlns:a16="http://schemas.microsoft.com/office/drawing/2014/main" id="{DCA258B5-EB2E-4362-8004-F90F43A6A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249" y="2231032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90" name="Picture 44" descr="Yellow Dele">
              <a:extLst>
                <a:ext uri="{FF2B5EF4-FFF2-40B4-BE49-F238E27FC236}">
                  <a16:creationId xmlns:a16="http://schemas.microsoft.com/office/drawing/2014/main" id="{47534D3C-5F57-4B91-BC1D-644E740FE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534" y="5183435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91" name="Picture 44" descr="Yellow Dele">
              <a:extLst>
                <a:ext uri="{FF2B5EF4-FFF2-40B4-BE49-F238E27FC236}">
                  <a16:creationId xmlns:a16="http://schemas.microsoft.com/office/drawing/2014/main" id="{707E9819-130B-4989-99AA-A97C34BFA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170" y="513989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92" name="Picture 44" descr="Yellow Dele">
              <a:extLst>
                <a:ext uri="{FF2B5EF4-FFF2-40B4-BE49-F238E27FC236}">
                  <a16:creationId xmlns:a16="http://schemas.microsoft.com/office/drawing/2014/main" id="{88A4E13B-D271-446A-983D-667289CE5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8467" y="516166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93" name="Picture 44" descr="Yellow Dele">
              <a:extLst>
                <a:ext uri="{FF2B5EF4-FFF2-40B4-BE49-F238E27FC236}">
                  <a16:creationId xmlns:a16="http://schemas.microsoft.com/office/drawing/2014/main" id="{BE24B07D-0CB3-4BEF-A193-6AC3830D7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1170" y="518343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94" name="Picture 44" descr="Yellow Dele">
              <a:extLst>
                <a:ext uri="{FF2B5EF4-FFF2-40B4-BE49-F238E27FC236}">
                  <a16:creationId xmlns:a16="http://schemas.microsoft.com/office/drawing/2014/main" id="{38E4D4B0-C473-46F3-9954-D61AA8D15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427" y="5177211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95" name="Picture 44" descr="Yellow Dele">
              <a:extLst>
                <a:ext uri="{FF2B5EF4-FFF2-40B4-BE49-F238E27FC236}">
                  <a16:creationId xmlns:a16="http://schemas.microsoft.com/office/drawing/2014/main" id="{0554A6E6-E8C0-4AC0-9199-00C9B3953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4063" y="513366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96" name="Picture 44" descr="Yellow Dele">
              <a:extLst>
                <a:ext uri="{FF2B5EF4-FFF2-40B4-BE49-F238E27FC236}">
                  <a16:creationId xmlns:a16="http://schemas.microsoft.com/office/drawing/2014/main" id="{51FB1256-C669-4E9F-9F27-29E60EFCB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361" y="515543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97" name="Picture 44" descr="Yellow Dele">
              <a:extLst>
                <a:ext uri="{FF2B5EF4-FFF2-40B4-BE49-F238E27FC236}">
                  <a16:creationId xmlns:a16="http://schemas.microsoft.com/office/drawing/2014/main" id="{74DFDDF5-DAE0-407E-A8A1-B5F0E75F7E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2063" y="517720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4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6B0709C-850D-4ECB-AA5B-BDD2B02AC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073" y="597130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79167E4-2129-4B10-A3D9-D641DD627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079" y="59277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DB1B1DA3-E58B-4C6D-A13B-DE64517FA6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745" y="594953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BD3AC07-F0D6-4CF1-BB7A-2D2448BD0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2820" y="621389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8F82E03-E6B4-4DF5-81C3-25D5DAA33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614" y="59650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F419B20-DCB9-4E24-8838-7F7D1D42E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946" y="592153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DCF3188-23F0-464E-A035-DBCE8358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7119" y="594330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2F5A1E3-2F2C-423A-909C-7A56937E4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434" y="6095703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81F98077-6C3B-40EC-B11C-8C60A544C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530" y="592775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E630485-8381-4039-B899-56FD6A871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3999" y="601172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83943B3-FB2C-4717-869A-7E7A5D7CF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1423" y="592152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A91244C-0D18-439C-BC69-055ED707C8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643" y="626054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408E4CD9-96CF-48B2-BE61-0C5422C9F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657" y="590597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70EBFC1-3B8E-4DBE-A0E5-3F917BCE2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563" y="632576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C1C9E75-8A1B-4756-9575-3A39E68C82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569" y="628221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62FEC38-9EFA-4074-959B-55B39D659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6932" y="630398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DA816F3-F629-4DFA-A32D-D6CEA196C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456" y="631953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D6FA268-8775-4722-B0F5-52BF35F9F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6464" y="627599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5D0D27B-748E-4BC1-A727-5C48558E6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292" y="629776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9DECBD6-63D2-4114-99B0-CD4DA1D70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552" y="615158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68AD02D-D56D-43F6-B274-EE492816A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560" y="610803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8F0024B-0780-43F0-8A5B-01BEC2E03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0388" y="612980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42D04C8F-0DEA-4FDA-B399-63B7422C8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445" y="61453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8DBF3D60-03BB-4A7D-94A7-A0AF62239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453" y="610181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52FDBC3-F244-4EF0-B8D1-EF9191634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830" y="626043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10B5EDC-62F4-42D8-9D51-A60E17E9E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926" y="60924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9370614-45F5-4D59-93BA-F43A7A614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5299" y="608625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752C185-BD02-4D8A-A8C6-C3493C6E6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4849" y="627288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87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58DDC-25E9-433A-9B6C-08D82AA05662}"/>
              </a:ext>
            </a:extLst>
          </p:cNvPr>
          <p:cNvSpPr txBox="1"/>
          <p:nvPr/>
        </p:nvSpPr>
        <p:spPr>
          <a:xfrm>
            <a:off x="8030482" y="6413531"/>
            <a:ext cx="41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Modified from </a:t>
            </a:r>
            <a:r>
              <a:rPr lang="en-US" sz="2000" i="1" dirty="0" err="1"/>
              <a:t>Trebilco</a:t>
            </a:r>
            <a:r>
              <a:rPr lang="en-US" sz="2000" i="1" dirty="0"/>
              <a:t> et al. 2013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B57EDA1-1604-4593-BA72-82421A3475AB}"/>
              </a:ext>
            </a:extLst>
          </p:cNvPr>
          <p:cNvGrpSpPr/>
          <p:nvPr/>
        </p:nvGrpSpPr>
        <p:grpSpPr>
          <a:xfrm>
            <a:off x="522086" y="1854684"/>
            <a:ext cx="2326878" cy="2287100"/>
            <a:chOff x="5270498" y="711819"/>
            <a:chExt cx="6441371" cy="561004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16366E3-A911-4F32-B380-3773E3ECDE4D}"/>
                </a:ext>
              </a:extLst>
            </p:cNvPr>
            <p:cNvSpPr/>
            <p:nvPr/>
          </p:nvSpPr>
          <p:spPr>
            <a:xfrm rot="16200000">
              <a:off x="8136351" y="1501567"/>
              <a:ext cx="947904" cy="1266470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796FE63-5FD3-4280-AFEF-A89E29FA9EF7}"/>
                </a:ext>
              </a:extLst>
            </p:cNvPr>
            <p:cNvSpPr/>
            <p:nvPr/>
          </p:nvSpPr>
          <p:spPr>
            <a:xfrm rot="16200000">
              <a:off x="8146918" y="1675965"/>
              <a:ext cx="926771" cy="27191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238450A-9334-4670-B915-A63762BFED11}"/>
                </a:ext>
              </a:extLst>
            </p:cNvPr>
            <p:cNvSpPr/>
            <p:nvPr/>
          </p:nvSpPr>
          <p:spPr>
            <a:xfrm rot="16200000">
              <a:off x="8017232" y="2627221"/>
              <a:ext cx="947904" cy="6441371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C58E457-9178-4F22-8097-75C9437C8B7F}"/>
                </a:ext>
              </a:extLst>
            </p:cNvPr>
            <p:cNvSpPr/>
            <p:nvPr/>
          </p:nvSpPr>
          <p:spPr>
            <a:xfrm rot="16200000">
              <a:off x="8091727" y="2084925"/>
              <a:ext cx="947904" cy="3757184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F72C6AB-354F-48A0-A826-536B44583EC0}"/>
                </a:ext>
              </a:extLst>
            </p:cNvPr>
            <p:cNvSpPr/>
            <p:nvPr/>
          </p:nvSpPr>
          <p:spPr>
            <a:xfrm rot="16200000">
              <a:off x="8089162" y="2520267"/>
              <a:ext cx="947904" cy="47787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0795C1C-41D1-4C18-9C71-421DD315F7DF}"/>
                </a:ext>
              </a:extLst>
            </p:cNvPr>
            <p:cNvSpPr/>
            <p:nvPr/>
          </p:nvSpPr>
          <p:spPr>
            <a:xfrm rot="16200000">
              <a:off x="8111967" y="1091036"/>
              <a:ext cx="947904" cy="189470"/>
            </a:xfrm>
            <a:prstGeom prst="rect">
              <a:avLst/>
            </a:prstGeom>
            <a:solidFill>
              <a:srgbClr val="E32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32EAAC9-52F6-4D09-85E1-AA410916C5AA}"/>
              </a:ext>
            </a:extLst>
          </p:cNvPr>
          <p:cNvSpPr txBox="1"/>
          <p:nvPr/>
        </p:nvSpPr>
        <p:spPr>
          <a:xfrm>
            <a:off x="1197338" y="4254378"/>
            <a:ext cx="848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A2789C-1D78-44ED-A278-01338E01064A}"/>
              </a:ext>
            </a:extLst>
          </p:cNvPr>
          <p:cNvSpPr txBox="1"/>
          <p:nvPr/>
        </p:nvSpPr>
        <p:spPr>
          <a:xfrm rot="16200000">
            <a:off x="-152351" y="2445447"/>
            <a:ext cx="96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811B0B6-DB64-483A-9456-F63511C42656}"/>
              </a:ext>
            </a:extLst>
          </p:cNvPr>
          <p:cNvGrpSpPr/>
          <p:nvPr/>
        </p:nvGrpSpPr>
        <p:grpSpPr>
          <a:xfrm>
            <a:off x="614757" y="1967789"/>
            <a:ext cx="2271753" cy="2173995"/>
            <a:chOff x="5043073" y="658975"/>
            <a:chExt cx="6771160" cy="5939696"/>
          </a:xfrm>
        </p:grpSpPr>
        <p:pic>
          <p:nvPicPr>
            <p:cNvPr id="94" name="Picture 93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30C3BEC7-5E23-4A75-8143-A14B87C3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87" y="658975"/>
              <a:ext cx="4023566" cy="1609426"/>
            </a:xfrm>
            <a:prstGeom prst="rect">
              <a:avLst/>
            </a:prstGeom>
          </p:spPr>
        </p:pic>
        <p:pic>
          <p:nvPicPr>
            <p:cNvPr id="95" name="Picture 9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2F13ABC-1C3B-4BF5-854B-29E0C5EBD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311" y="3550490"/>
              <a:ext cx="1449050" cy="1012311"/>
            </a:xfrm>
            <a:prstGeom prst="rect">
              <a:avLst/>
            </a:prstGeom>
          </p:spPr>
        </p:pic>
        <p:pic>
          <p:nvPicPr>
            <p:cNvPr id="96" name="Picture 9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A41FCC0-4734-4574-BD2B-D9AE4DC0B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989" y="3524006"/>
              <a:ext cx="1449050" cy="1012311"/>
            </a:xfrm>
            <a:prstGeom prst="rect">
              <a:avLst/>
            </a:prstGeom>
          </p:spPr>
        </p:pic>
        <p:pic>
          <p:nvPicPr>
            <p:cNvPr id="97" name="Picture 9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1B6C1E9-2596-4893-86E0-0C04A8B9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321" y="3545776"/>
              <a:ext cx="1449050" cy="1012311"/>
            </a:xfrm>
            <a:prstGeom prst="rect">
              <a:avLst/>
            </a:prstGeom>
          </p:spPr>
        </p:pic>
        <p:pic>
          <p:nvPicPr>
            <p:cNvPr id="98" name="Picture 8" descr="trans">
              <a:extLst>
                <a:ext uri="{FF2B5EF4-FFF2-40B4-BE49-F238E27FC236}">
                  <a16:creationId xmlns:a16="http://schemas.microsoft.com/office/drawing/2014/main" id="{260B8A4D-40B8-4010-ACC1-ED2923FCF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631" y="4663669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99" name="Picture 8" descr="trans">
              <a:extLst>
                <a:ext uri="{FF2B5EF4-FFF2-40B4-BE49-F238E27FC236}">
                  <a16:creationId xmlns:a16="http://schemas.microsoft.com/office/drawing/2014/main" id="{0169955B-6A00-4DCC-818A-901C1E0BB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0365" y="462012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100" name="Picture 8" descr="trans">
              <a:extLst>
                <a:ext uri="{FF2B5EF4-FFF2-40B4-BE49-F238E27FC236}">
                  <a16:creationId xmlns:a16="http://schemas.microsoft.com/office/drawing/2014/main" id="{17DA0051-A836-4F61-9275-91F67564E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454" y="464189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101" name="Picture 8" descr="trans">
              <a:extLst>
                <a:ext uri="{FF2B5EF4-FFF2-40B4-BE49-F238E27FC236}">
                  <a16:creationId xmlns:a16="http://schemas.microsoft.com/office/drawing/2014/main" id="{798719A8-A841-4583-8869-BDAC4C136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1205" y="4663663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102" name="Picture 7" descr="Greenstonefly (Trans )">
              <a:extLst>
                <a:ext uri="{FF2B5EF4-FFF2-40B4-BE49-F238E27FC236}">
                  <a16:creationId xmlns:a16="http://schemas.microsoft.com/office/drawing/2014/main" id="{C65105F3-2655-434C-8917-98B559E37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977" y="2237259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103" name="Picture 7" descr="Greenstonefly (Trans )">
              <a:extLst>
                <a:ext uri="{FF2B5EF4-FFF2-40B4-BE49-F238E27FC236}">
                  <a16:creationId xmlns:a16="http://schemas.microsoft.com/office/drawing/2014/main" id="{CA5896C1-B7AA-4ED0-A9E6-CBB3C7791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249" y="2231032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104" name="Picture 44" descr="Yellow Dele">
              <a:extLst>
                <a:ext uri="{FF2B5EF4-FFF2-40B4-BE49-F238E27FC236}">
                  <a16:creationId xmlns:a16="http://schemas.microsoft.com/office/drawing/2014/main" id="{E97A74E0-C5B3-4148-B849-E9948CEB5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534" y="5183435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5" name="Picture 44" descr="Yellow Dele">
              <a:extLst>
                <a:ext uri="{FF2B5EF4-FFF2-40B4-BE49-F238E27FC236}">
                  <a16:creationId xmlns:a16="http://schemas.microsoft.com/office/drawing/2014/main" id="{8E71CC06-3A74-4BAC-9A7C-85433AF57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170" y="513989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6" name="Picture 44" descr="Yellow Dele">
              <a:extLst>
                <a:ext uri="{FF2B5EF4-FFF2-40B4-BE49-F238E27FC236}">
                  <a16:creationId xmlns:a16="http://schemas.microsoft.com/office/drawing/2014/main" id="{22E1A45F-E28E-47F0-B7E3-9BE933EA5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8467" y="516166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7" name="Picture 44" descr="Yellow Dele">
              <a:extLst>
                <a:ext uri="{FF2B5EF4-FFF2-40B4-BE49-F238E27FC236}">
                  <a16:creationId xmlns:a16="http://schemas.microsoft.com/office/drawing/2014/main" id="{E80BAD88-C97D-4E00-8A27-09A49A857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1170" y="518343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8" name="Picture 44" descr="Yellow Dele">
              <a:extLst>
                <a:ext uri="{FF2B5EF4-FFF2-40B4-BE49-F238E27FC236}">
                  <a16:creationId xmlns:a16="http://schemas.microsoft.com/office/drawing/2014/main" id="{83A26150-F959-4E34-BD57-A431F6763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427" y="5177211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9" name="Picture 44" descr="Yellow Dele">
              <a:extLst>
                <a:ext uri="{FF2B5EF4-FFF2-40B4-BE49-F238E27FC236}">
                  <a16:creationId xmlns:a16="http://schemas.microsoft.com/office/drawing/2014/main" id="{7B7090B9-6EBA-4747-A095-0D066B563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4063" y="513366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10" name="Picture 44" descr="Yellow Dele">
              <a:extLst>
                <a:ext uri="{FF2B5EF4-FFF2-40B4-BE49-F238E27FC236}">
                  <a16:creationId xmlns:a16="http://schemas.microsoft.com/office/drawing/2014/main" id="{558DC6C0-8532-47C6-B36A-F852B4558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361" y="515543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11" name="Picture 44" descr="Yellow Dele">
              <a:extLst>
                <a:ext uri="{FF2B5EF4-FFF2-40B4-BE49-F238E27FC236}">
                  <a16:creationId xmlns:a16="http://schemas.microsoft.com/office/drawing/2014/main" id="{E6F80B2E-3651-4C4F-93CF-F1E56DB82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2063" y="517720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1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829D350-CF2A-43DD-86A3-1BD4285E2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073" y="597130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2F887F7-6908-4289-8C18-92574CDB3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079" y="59277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42A3599-7CA3-4612-A44F-F28D1485C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745" y="594953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0779D92-44BA-424C-A441-41A081572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2820" y="621389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2DC2824-E6D9-459D-BEE0-1BB14FE29E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614" y="59650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FFE475F-9F1E-461B-A9D2-F2E199C25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946" y="592153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3909B17-387D-4263-8C50-946328D880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7119" y="594330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DDA6F45-0760-4716-B4B4-1F4F705C0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434" y="6095703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7C07107-F56B-485C-9CF1-48A79C515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530" y="592775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4B01A91F-8834-48E4-8085-91E1567AD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3999" y="601172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7829BC8-AECF-4448-ABFA-9084D376F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1423" y="592152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83E4B49-8D2A-49EB-BBCA-9442B3E37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643" y="626054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CA48D99-6415-4E98-A53C-04A6AC266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657" y="590597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5CCB9B0-54DC-4A7D-B273-BBD6589C2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563" y="632576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D189540-6C86-403A-BA6F-CFAF73C3E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569" y="628221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7DC57C8-C1C1-402D-BC7E-4F692713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6932" y="630398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90B4280-64E6-4E2F-A7B9-98334FF55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456" y="631953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EFC6036-83EE-4DE2-BF52-ADD51D72E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6464" y="627599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625E709-5E58-4685-A8B1-C10B23675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292" y="629776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AACEB62-4BEF-418E-AB33-626EFE1B8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552" y="615158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6EA2B7E-4DAE-4C67-9BFA-1C0DF8C0B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560" y="610803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F7FB0EC-1B15-43D7-A572-30BB75A50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0388" y="612980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84F1C2FD-4431-4200-B27F-50BFB6FDB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445" y="61453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6940804-681D-4350-8607-565471CE8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453" y="610181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F78E623-09F8-4AA7-A877-F2DB30178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830" y="626043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E40A92D-496D-484B-8B4F-1B6EE085A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926" y="60924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82F3DEE-3875-4792-9FC4-ED7EE74A2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5299" y="608625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B70D02C-7ADD-4AE2-A71F-045B7301C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4849" y="627288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7993F86C-C8A4-4996-96FC-C9C830FA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58" y="0"/>
            <a:ext cx="11465703" cy="1414182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Size spectra = mathematical transformations of the Pyramid of Numbers…</a:t>
            </a:r>
          </a:p>
        </p:txBody>
      </p:sp>
    </p:spTree>
    <p:extLst>
      <p:ext uri="{BB962C8B-B14F-4D97-AF65-F5344CB8AC3E}">
        <p14:creationId xmlns:p14="http://schemas.microsoft.com/office/powerpoint/2010/main" val="2806774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58DDC-25E9-433A-9B6C-08D82AA05662}"/>
              </a:ext>
            </a:extLst>
          </p:cNvPr>
          <p:cNvSpPr txBox="1"/>
          <p:nvPr/>
        </p:nvSpPr>
        <p:spPr>
          <a:xfrm>
            <a:off x="8030482" y="6413531"/>
            <a:ext cx="41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Modified from </a:t>
            </a:r>
            <a:r>
              <a:rPr lang="en-US" sz="2000" i="1" dirty="0" err="1"/>
              <a:t>Trebilco</a:t>
            </a:r>
            <a:r>
              <a:rPr lang="en-US" sz="2000" i="1" dirty="0"/>
              <a:t> et al. 2013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6EFF9E-5934-48FF-8EA8-81436249760C}"/>
              </a:ext>
            </a:extLst>
          </p:cNvPr>
          <p:cNvGrpSpPr/>
          <p:nvPr/>
        </p:nvGrpSpPr>
        <p:grpSpPr>
          <a:xfrm>
            <a:off x="4543249" y="1453927"/>
            <a:ext cx="2743200" cy="2743200"/>
            <a:chOff x="5596164" y="1264596"/>
            <a:chExt cx="6276975" cy="38007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B1985C-63BD-4CDD-AACB-E753CCB22F48}"/>
                </a:ext>
              </a:extLst>
            </p:cNvPr>
            <p:cNvSpPr/>
            <p:nvPr/>
          </p:nvSpPr>
          <p:spPr>
            <a:xfrm>
              <a:off x="5920013" y="1264597"/>
              <a:ext cx="923926" cy="3688822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B4E947-1F6D-4CBB-8E80-196C1B33ABDD}"/>
                </a:ext>
              </a:extLst>
            </p:cNvPr>
            <p:cNvSpPr/>
            <p:nvPr/>
          </p:nvSpPr>
          <p:spPr>
            <a:xfrm>
              <a:off x="7053721" y="3405588"/>
              <a:ext cx="923925" cy="15478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CEEEA-D7F5-4D28-9605-3B39400F9288}"/>
                </a:ext>
              </a:extLst>
            </p:cNvPr>
            <p:cNvSpPr/>
            <p:nvPr/>
          </p:nvSpPr>
          <p:spPr>
            <a:xfrm>
              <a:off x="8182826" y="4284555"/>
              <a:ext cx="923925" cy="668861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646194-09D3-435A-A7B1-4E243C5EAA38}"/>
                </a:ext>
              </a:extLst>
            </p:cNvPr>
            <p:cNvSpPr/>
            <p:nvPr/>
          </p:nvSpPr>
          <p:spPr>
            <a:xfrm>
              <a:off x="9311933" y="4637390"/>
              <a:ext cx="923925" cy="30494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631B09-945B-44C9-869C-429AC117AFE1}"/>
                </a:ext>
              </a:extLst>
            </p:cNvPr>
            <p:cNvSpPr/>
            <p:nvPr/>
          </p:nvSpPr>
          <p:spPr>
            <a:xfrm>
              <a:off x="10441040" y="4739856"/>
              <a:ext cx="923925" cy="182277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1C4FDC-656D-40C9-86DE-3C51BD760FBA}"/>
                </a:ext>
              </a:extLst>
            </p:cNvPr>
            <p:cNvCxnSpPr/>
            <p:nvPr/>
          </p:nvCxnSpPr>
          <p:spPr>
            <a:xfrm flipH="1">
              <a:off x="5596164" y="1264596"/>
              <a:ext cx="9526" cy="380074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57BA30-A274-44F1-A594-D0470A133493}"/>
                </a:ext>
              </a:extLst>
            </p:cNvPr>
            <p:cNvCxnSpPr/>
            <p:nvPr/>
          </p:nvCxnSpPr>
          <p:spPr>
            <a:xfrm flipH="1">
              <a:off x="5605688" y="5003399"/>
              <a:ext cx="6267451" cy="1673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B57EDA1-1604-4593-BA72-82421A3475AB}"/>
              </a:ext>
            </a:extLst>
          </p:cNvPr>
          <p:cNvGrpSpPr/>
          <p:nvPr/>
        </p:nvGrpSpPr>
        <p:grpSpPr>
          <a:xfrm>
            <a:off x="522086" y="1854684"/>
            <a:ext cx="2326878" cy="2287100"/>
            <a:chOff x="5270498" y="711819"/>
            <a:chExt cx="6441371" cy="561004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16366E3-A911-4F32-B380-3773E3ECDE4D}"/>
                </a:ext>
              </a:extLst>
            </p:cNvPr>
            <p:cNvSpPr/>
            <p:nvPr/>
          </p:nvSpPr>
          <p:spPr>
            <a:xfrm rot="16200000">
              <a:off x="8136351" y="1501567"/>
              <a:ext cx="947904" cy="1266470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796FE63-5FD3-4280-AFEF-A89E29FA9EF7}"/>
                </a:ext>
              </a:extLst>
            </p:cNvPr>
            <p:cNvSpPr/>
            <p:nvPr/>
          </p:nvSpPr>
          <p:spPr>
            <a:xfrm rot="16200000">
              <a:off x="8146918" y="1675965"/>
              <a:ext cx="926771" cy="27191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238450A-9334-4670-B915-A63762BFED11}"/>
                </a:ext>
              </a:extLst>
            </p:cNvPr>
            <p:cNvSpPr/>
            <p:nvPr/>
          </p:nvSpPr>
          <p:spPr>
            <a:xfrm rot="16200000">
              <a:off x="8017232" y="2627221"/>
              <a:ext cx="947904" cy="6441371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C58E457-9178-4F22-8097-75C9437C8B7F}"/>
                </a:ext>
              </a:extLst>
            </p:cNvPr>
            <p:cNvSpPr/>
            <p:nvPr/>
          </p:nvSpPr>
          <p:spPr>
            <a:xfrm rot="16200000">
              <a:off x="8091727" y="2084925"/>
              <a:ext cx="947904" cy="3757184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F72C6AB-354F-48A0-A826-536B44583EC0}"/>
                </a:ext>
              </a:extLst>
            </p:cNvPr>
            <p:cNvSpPr/>
            <p:nvPr/>
          </p:nvSpPr>
          <p:spPr>
            <a:xfrm rot="16200000">
              <a:off x="8089162" y="2520267"/>
              <a:ext cx="947904" cy="47787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0795C1C-41D1-4C18-9C71-421DD315F7DF}"/>
                </a:ext>
              </a:extLst>
            </p:cNvPr>
            <p:cNvSpPr/>
            <p:nvPr/>
          </p:nvSpPr>
          <p:spPr>
            <a:xfrm rot="16200000">
              <a:off x="8111967" y="1091036"/>
              <a:ext cx="947904" cy="189470"/>
            </a:xfrm>
            <a:prstGeom prst="rect">
              <a:avLst/>
            </a:prstGeom>
            <a:solidFill>
              <a:srgbClr val="E32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32EAAC9-52F6-4D09-85E1-AA410916C5AA}"/>
              </a:ext>
            </a:extLst>
          </p:cNvPr>
          <p:cNvSpPr txBox="1"/>
          <p:nvPr/>
        </p:nvSpPr>
        <p:spPr>
          <a:xfrm>
            <a:off x="1197338" y="4254378"/>
            <a:ext cx="848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A2789C-1D78-44ED-A278-01338E01064A}"/>
              </a:ext>
            </a:extLst>
          </p:cNvPr>
          <p:cNvSpPr txBox="1"/>
          <p:nvPr/>
        </p:nvSpPr>
        <p:spPr>
          <a:xfrm rot="16200000">
            <a:off x="-152351" y="2445447"/>
            <a:ext cx="96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811B0B6-DB64-483A-9456-F63511C42656}"/>
              </a:ext>
            </a:extLst>
          </p:cNvPr>
          <p:cNvGrpSpPr/>
          <p:nvPr/>
        </p:nvGrpSpPr>
        <p:grpSpPr>
          <a:xfrm>
            <a:off x="614757" y="1967789"/>
            <a:ext cx="2271753" cy="2173995"/>
            <a:chOff x="5043073" y="658975"/>
            <a:chExt cx="6771160" cy="5939696"/>
          </a:xfrm>
        </p:grpSpPr>
        <p:pic>
          <p:nvPicPr>
            <p:cNvPr id="94" name="Picture 93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30C3BEC7-5E23-4A75-8143-A14B87C3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87" y="658975"/>
              <a:ext cx="4023566" cy="1609426"/>
            </a:xfrm>
            <a:prstGeom prst="rect">
              <a:avLst/>
            </a:prstGeom>
          </p:spPr>
        </p:pic>
        <p:pic>
          <p:nvPicPr>
            <p:cNvPr id="95" name="Picture 9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2F13ABC-1C3B-4BF5-854B-29E0C5EBD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311" y="3550490"/>
              <a:ext cx="1449050" cy="1012311"/>
            </a:xfrm>
            <a:prstGeom prst="rect">
              <a:avLst/>
            </a:prstGeom>
          </p:spPr>
        </p:pic>
        <p:pic>
          <p:nvPicPr>
            <p:cNvPr id="96" name="Picture 9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A41FCC0-4734-4574-BD2B-D9AE4DC0B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989" y="3524006"/>
              <a:ext cx="1449050" cy="1012311"/>
            </a:xfrm>
            <a:prstGeom prst="rect">
              <a:avLst/>
            </a:prstGeom>
          </p:spPr>
        </p:pic>
        <p:pic>
          <p:nvPicPr>
            <p:cNvPr id="97" name="Picture 9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1B6C1E9-2596-4893-86E0-0C04A8B9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321" y="3545776"/>
              <a:ext cx="1449050" cy="1012311"/>
            </a:xfrm>
            <a:prstGeom prst="rect">
              <a:avLst/>
            </a:prstGeom>
          </p:spPr>
        </p:pic>
        <p:pic>
          <p:nvPicPr>
            <p:cNvPr id="98" name="Picture 8" descr="trans">
              <a:extLst>
                <a:ext uri="{FF2B5EF4-FFF2-40B4-BE49-F238E27FC236}">
                  <a16:creationId xmlns:a16="http://schemas.microsoft.com/office/drawing/2014/main" id="{260B8A4D-40B8-4010-ACC1-ED2923FCF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631" y="4663669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99" name="Picture 8" descr="trans">
              <a:extLst>
                <a:ext uri="{FF2B5EF4-FFF2-40B4-BE49-F238E27FC236}">
                  <a16:creationId xmlns:a16="http://schemas.microsoft.com/office/drawing/2014/main" id="{0169955B-6A00-4DCC-818A-901C1E0BB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0365" y="462012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100" name="Picture 8" descr="trans">
              <a:extLst>
                <a:ext uri="{FF2B5EF4-FFF2-40B4-BE49-F238E27FC236}">
                  <a16:creationId xmlns:a16="http://schemas.microsoft.com/office/drawing/2014/main" id="{17DA0051-A836-4F61-9275-91F67564E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454" y="464189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101" name="Picture 8" descr="trans">
              <a:extLst>
                <a:ext uri="{FF2B5EF4-FFF2-40B4-BE49-F238E27FC236}">
                  <a16:creationId xmlns:a16="http://schemas.microsoft.com/office/drawing/2014/main" id="{798719A8-A841-4583-8869-BDAC4C136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1205" y="4663663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102" name="Picture 7" descr="Greenstonefly (Trans )">
              <a:extLst>
                <a:ext uri="{FF2B5EF4-FFF2-40B4-BE49-F238E27FC236}">
                  <a16:creationId xmlns:a16="http://schemas.microsoft.com/office/drawing/2014/main" id="{C65105F3-2655-434C-8917-98B559E37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977" y="2237259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103" name="Picture 7" descr="Greenstonefly (Trans )">
              <a:extLst>
                <a:ext uri="{FF2B5EF4-FFF2-40B4-BE49-F238E27FC236}">
                  <a16:creationId xmlns:a16="http://schemas.microsoft.com/office/drawing/2014/main" id="{CA5896C1-B7AA-4ED0-A9E6-CBB3C7791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249" y="2231032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104" name="Picture 44" descr="Yellow Dele">
              <a:extLst>
                <a:ext uri="{FF2B5EF4-FFF2-40B4-BE49-F238E27FC236}">
                  <a16:creationId xmlns:a16="http://schemas.microsoft.com/office/drawing/2014/main" id="{E97A74E0-C5B3-4148-B849-E9948CEB5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534" y="5183435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5" name="Picture 44" descr="Yellow Dele">
              <a:extLst>
                <a:ext uri="{FF2B5EF4-FFF2-40B4-BE49-F238E27FC236}">
                  <a16:creationId xmlns:a16="http://schemas.microsoft.com/office/drawing/2014/main" id="{8E71CC06-3A74-4BAC-9A7C-85433AF57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170" y="513989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6" name="Picture 44" descr="Yellow Dele">
              <a:extLst>
                <a:ext uri="{FF2B5EF4-FFF2-40B4-BE49-F238E27FC236}">
                  <a16:creationId xmlns:a16="http://schemas.microsoft.com/office/drawing/2014/main" id="{22E1A45F-E28E-47F0-B7E3-9BE933EA5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8467" y="516166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7" name="Picture 44" descr="Yellow Dele">
              <a:extLst>
                <a:ext uri="{FF2B5EF4-FFF2-40B4-BE49-F238E27FC236}">
                  <a16:creationId xmlns:a16="http://schemas.microsoft.com/office/drawing/2014/main" id="{E80BAD88-C97D-4E00-8A27-09A49A857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1170" y="518343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8" name="Picture 44" descr="Yellow Dele">
              <a:extLst>
                <a:ext uri="{FF2B5EF4-FFF2-40B4-BE49-F238E27FC236}">
                  <a16:creationId xmlns:a16="http://schemas.microsoft.com/office/drawing/2014/main" id="{83A26150-F959-4E34-BD57-A431F6763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427" y="5177211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9" name="Picture 44" descr="Yellow Dele">
              <a:extLst>
                <a:ext uri="{FF2B5EF4-FFF2-40B4-BE49-F238E27FC236}">
                  <a16:creationId xmlns:a16="http://schemas.microsoft.com/office/drawing/2014/main" id="{7B7090B9-6EBA-4747-A095-0D066B563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4063" y="513366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10" name="Picture 44" descr="Yellow Dele">
              <a:extLst>
                <a:ext uri="{FF2B5EF4-FFF2-40B4-BE49-F238E27FC236}">
                  <a16:creationId xmlns:a16="http://schemas.microsoft.com/office/drawing/2014/main" id="{558DC6C0-8532-47C6-B36A-F852B4558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361" y="515543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11" name="Picture 44" descr="Yellow Dele">
              <a:extLst>
                <a:ext uri="{FF2B5EF4-FFF2-40B4-BE49-F238E27FC236}">
                  <a16:creationId xmlns:a16="http://schemas.microsoft.com/office/drawing/2014/main" id="{E6F80B2E-3651-4C4F-93CF-F1E56DB82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2063" y="517720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1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829D350-CF2A-43DD-86A3-1BD4285E2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073" y="597130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2F887F7-6908-4289-8C18-92574CDB3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079" y="59277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42A3599-7CA3-4612-A44F-F28D1485C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745" y="594953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0779D92-44BA-424C-A441-41A081572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2820" y="621389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2DC2824-E6D9-459D-BEE0-1BB14FE29E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614" y="59650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FFE475F-9F1E-461B-A9D2-F2E199C25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946" y="592153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3909B17-387D-4263-8C50-946328D880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7119" y="594330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DDA6F45-0760-4716-B4B4-1F4F705C0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434" y="6095703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7C07107-F56B-485C-9CF1-48A79C515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530" y="592775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4B01A91F-8834-48E4-8085-91E1567AD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3999" y="601172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7829BC8-AECF-4448-ABFA-9084D376F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1423" y="592152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83E4B49-8D2A-49EB-BBCA-9442B3E37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643" y="626054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CA48D99-6415-4E98-A53C-04A6AC266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657" y="590597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5CCB9B0-54DC-4A7D-B273-BBD6589C2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563" y="632576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D189540-6C86-403A-BA6F-CFAF73C3E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569" y="628221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7DC57C8-C1C1-402D-BC7E-4F692713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6932" y="630398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90B4280-64E6-4E2F-A7B9-98334FF55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456" y="631953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EFC6036-83EE-4DE2-BF52-ADD51D72E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6464" y="627599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625E709-5E58-4685-A8B1-C10B23675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292" y="629776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AACEB62-4BEF-418E-AB33-626EFE1B8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552" y="615158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6EA2B7E-4DAE-4C67-9BFA-1C0DF8C0B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560" y="610803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F7FB0EC-1B15-43D7-A572-30BB75A50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0388" y="612980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84F1C2FD-4431-4200-B27F-50BFB6FDB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445" y="61453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6940804-681D-4350-8607-565471CE8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453" y="610181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F78E623-09F8-4AA7-A877-F2DB30178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830" y="626043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E40A92D-496D-484B-8B4F-1B6EE085A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926" y="60924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82F3DEE-3875-4792-9FC4-ED7EE74A2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5299" y="608625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B70D02C-7ADD-4AE2-A71F-045B7301C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4849" y="627288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A0A9EB3B-A497-465C-AB15-F88D29C93A46}"/>
              </a:ext>
            </a:extLst>
          </p:cNvPr>
          <p:cNvSpPr txBox="1"/>
          <p:nvPr/>
        </p:nvSpPr>
        <p:spPr>
          <a:xfrm>
            <a:off x="5421758" y="4281508"/>
            <a:ext cx="990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 </a:t>
            </a:r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A569BEC-158F-463F-AD27-B0E20D72F2D8}"/>
              </a:ext>
            </a:extLst>
          </p:cNvPr>
          <p:cNvSpPr txBox="1"/>
          <p:nvPr/>
        </p:nvSpPr>
        <p:spPr>
          <a:xfrm rot="16200000">
            <a:off x="3564645" y="2445448"/>
            <a:ext cx="1122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</a:t>
            </a:r>
            <a:endParaRPr lang="en-US" dirty="0"/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7993F86C-C8A4-4996-96FC-C9C830FA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58" y="0"/>
            <a:ext cx="11465703" cy="1414182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Size spectra = mathematical transformations of the Pyramid of Numbers…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A979B2E-97CB-424D-9C91-BE6E9A758028}"/>
              </a:ext>
            </a:extLst>
          </p:cNvPr>
          <p:cNvSpPr txBox="1"/>
          <p:nvPr/>
        </p:nvSpPr>
        <p:spPr>
          <a:xfrm>
            <a:off x="2526566" y="5203078"/>
            <a:ext cx="232687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Flip the axes</a:t>
            </a:r>
          </a:p>
        </p:txBody>
      </p:sp>
      <p:sp>
        <p:nvSpPr>
          <p:cNvPr id="156" name="Arrow: Curved Up 155">
            <a:extLst>
              <a:ext uri="{FF2B5EF4-FFF2-40B4-BE49-F238E27FC236}">
                <a16:creationId xmlns:a16="http://schemas.microsoft.com/office/drawing/2014/main" id="{51373B90-48BE-4464-A5BE-30FC8F11A61B}"/>
              </a:ext>
            </a:extLst>
          </p:cNvPr>
          <p:cNvSpPr/>
          <p:nvPr/>
        </p:nvSpPr>
        <p:spPr>
          <a:xfrm>
            <a:off x="2779701" y="4272644"/>
            <a:ext cx="1820608" cy="8914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9" name="Arc 158">
            <a:extLst>
              <a:ext uri="{FF2B5EF4-FFF2-40B4-BE49-F238E27FC236}">
                <a16:creationId xmlns:a16="http://schemas.microsoft.com/office/drawing/2014/main" id="{5C56CFA8-8E31-4041-B6C8-84087626C0FD}"/>
              </a:ext>
            </a:extLst>
          </p:cNvPr>
          <p:cNvSpPr/>
          <p:nvPr/>
        </p:nvSpPr>
        <p:spPr>
          <a:xfrm rot="10800000">
            <a:off x="4842723" y="-942392"/>
            <a:ext cx="4368702" cy="4896626"/>
          </a:xfrm>
          <a:prstGeom prst="arc">
            <a:avLst>
              <a:gd name="adj1" fmla="val 16360634"/>
              <a:gd name="adj2" fmla="val 5113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261">
            <a:extLst>
              <a:ext uri="{FF2B5EF4-FFF2-40B4-BE49-F238E27FC236}">
                <a16:creationId xmlns:a16="http://schemas.microsoft.com/office/drawing/2014/main" id="{C663A00E-94A0-4F5D-952E-05C539BA99B5}"/>
              </a:ext>
            </a:extLst>
          </p:cNvPr>
          <p:cNvSpPr/>
          <p:nvPr/>
        </p:nvSpPr>
        <p:spPr>
          <a:xfrm>
            <a:off x="3406142" y="3563184"/>
            <a:ext cx="560693" cy="520686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543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58DDC-25E9-433A-9B6C-08D82AA05662}"/>
              </a:ext>
            </a:extLst>
          </p:cNvPr>
          <p:cNvSpPr txBox="1"/>
          <p:nvPr/>
        </p:nvSpPr>
        <p:spPr>
          <a:xfrm>
            <a:off x="8030482" y="6413531"/>
            <a:ext cx="41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Modified from </a:t>
            </a:r>
            <a:r>
              <a:rPr lang="en-US" sz="2000" i="1" dirty="0" err="1"/>
              <a:t>Trebilco</a:t>
            </a:r>
            <a:r>
              <a:rPr lang="en-US" sz="2000" i="1" dirty="0"/>
              <a:t> et al. 2013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6EFF9E-5934-48FF-8EA8-81436249760C}"/>
              </a:ext>
            </a:extLst>
          </p:cNvPr>
          <p:cNvGrpSpPr/>
          <p:nvPr/>
        </p:nvGrpSpPr>
        <p:grpSpPr>
          <a:xfrm>
            <a:off x="4543249" y="1453927"/>
            <a:ext cx="2743200" cy="2743200"/>
            <a:chOff x="5596164" y="1264596"/>
            <a:chExt cx="6276975" cy="38007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B1985C-63BD-4CDD-AACB-E753CCB22F48}"/>
                </a:ext>
              </a:extLst>
            </p:cNvPr>
            <p:cNvSpPr/>
            <p:nvPr/>
          </p:nvSpPr>
          <p:spPr>
            <a:xfrm>
              <a:off x="5920013" y="1264597"/>
              <a:ext cx="923926" cy="3688822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B4E947-1F6D-4CBB-8E80-196C1B33ABDD}"/>
                </a:ext>
              </a:extLst>
            </p:cNvPr>
            <p:cNvSpPr/>
            <p:nvPr/>
          </p:nvSpPr>
          <p:spPr>
            <a:xfrm>
              <a:off x="7053721" y="3405588"/>
              <a:ext cx="923925" cy="15478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CEEEA-D7F5-4D28-9605-3B39400F9288}"/>
                </a:ext>
              </a:extLst>
            </p:cNvPr>
            <p:cNvSpPr/>
            <p:nvPr/>
          </p:nvSpPr>
          <p:spPr>
            <a:xfrm>
              <a:off x="8182826" y="4284555"/>
              <a:ext cx="923925" cy="668861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646194-09D3-435A-A7B1-4E243C5EAA38}"/>
                </a:ext>
              </a:extLst>
            </p:cNvPr>
            <p:cNvSpPr/>
            <p:nvPr/>
          </p:nvSpPr>
          <p:spPr>
            <a:xfrm>
              <a:off x="9311933" y="4637390"/>
              <a:ext cx="923925" cy="30494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631B09-945B-44C9-869C-429AC117AFE1}"/>
                </a:ext>
              </a:extLst>
            </p:cNvPr>
            <p:cNvSpPr/>
            <p:nvPr/>
          </p:nvSpPr>
          <p:spPr>
            <a:xfrm>
              <a:off x="10441040" y="4739856"/>
              <a:ext cx="923925" cy="182277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1C4FDC-656D-40C9-86DE-3C51BD760FBA}"/>
                </a:ext>
              </a:extLst>
            </p:cNvPr>
            <p:cNvCxnSpPr/>
            <p:nvPr/>
          </p:nvCxnSpPr>
          <p:spPr>
            <a:xfrm flipH="1">
              <a:off x="5596164" y="1264596"/>
              <a:ext cx="9526" cy="380074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57BA30-A274-44F1-A594-D0470A133493}"/>
                </a:ext>
              </a:extLst>
            </p:cNvPr>
            <p:cNvCxnSpPr/>
            <p:nvPr/>
          </p:nvCxnSpPr>
          <p:spPr>
            <a:xfrm flipH="1">
              <a:off x="5605688" y="5003399"/>
              <a:ext cx="6267451" cy="1673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9E9DC4F-ED7E-4CDA-B3F2-1988F84E92AF}"/>
              </a:ext>
            </a:extLst>
          </p:cNvPr>
          <p:cNvSpPr txBox="1"/>
          <p:nvPr/>
        </p:nvSpPr>
        <p:spPr>
          <a:xfrm>
            <a:off x="9911932" y="1873786"/>
            <a:ext cx="192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32D91"/>
                </a:solidFill>
              </a:rPr>
              <a:t>Slope = -1.0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B57EDA1-1604-4593-BA72-82421A3475AB}"/>
              </a:ext>
            </a:extLst>
          </p:cNvPr>
          <p:cNvGrpSpPr/>
          <p:nvPr/>
        </p:nvGrpSpPr>
        <p:grpSpPr>
          <a:xfrm>
            <a:off x="522086" y="1854684"/>
            <a:ext cx="2326878" cy="2287100"/>
            <a:chOff x="5270498" y="711819"/>
            <a:chExt cx="6441371" cy="561004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16366E3-A911-4F32-B380-3773E3ECDE4D}"/>
                </a:ext>
              </a:extLst>
            </p:cNvPr>
            <p:cNvSpPr/>
            <p:nvPr/>
          </p:nvSpPr>
          <p:spPr>
            <a:xfrm rot="16200000">
              <a:off x="8136351" y="1501567"/>
              <a:ext cx="947904" cy="1266470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796FE63-5FD3-4280-AFEF-A89E29FA9EF7}"/>
                </a:ext>
              </a:extLst>
            </p:cNvPr>
            <p:cNvSpPr/>
            <p:nvPr/>
          </p:nvSpPr>
          <p:spPr>
            <a:xfrm rot="16200000">
              <a:off x="8146918" y="1675965"/>
              <a:ext cx="926771" cy="27191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238450A-9334-4670-B915-A63762BFED11}"/>
                </a:ext>
              </a:extLst>
            </p:cNvPr>
            <p:cNvSpPr/>
            <p:nvPr/>
          </p:nvSpPr>
          <p:spPr>
            <a:xfrm rot="16200000">
              <a:off x="8017232" y="2627221"/>
              <a:ext cx="947904" cy="6441371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C58E457-9178-4F22-8097-75C9437C8B7F}"/>
                </a:ext>
              </a:extLst>
            </p:cNvPr>
            <p:cNvSpPr/>
            <p:nvPr/>
          </p:nvSpPr>
          <p:spPr>
            <a:xfrm rot="16200000">
              <a:off x="8091727" y="2084925"/>
              <a:ext cx="947904" cy="3757184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F72C6AB-354F-48A0-A826-536B44583EC0}"/>
                </a:ext>
              </a:extLst>
            </p:cNvPr>
            <p:cNvSpPr/>
            <p:nvPr/>
          </p:nvSpPr>
          <p:spPr>
            <a:xfrm rot="16200000">
              <a:off x="8089162" y="2520267"/>
              <a:ext cx="947904" cy="47787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0795C1C-41D1-4C18-9C71-421DD315F7DF}"/>
                </a:ext>
              </a:extLst>
            </p:cNvPr>
            <p:cNvSpPr/>
            <p:nvPr/>
          </p:nvSpPr>
          <p:spPr>
            <a:xfrm rot="16200000">
              <a:off x="8111967" y="1091036"/>
              <a:ext cx="947904" cy="189470"/>
            </a:xfrm>
            <a:prstGeom prst="rect">
              <a:avLst/>
            </a:prstGeom>
            <a:solidFill>
              <a:srgbClr val="E32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32EAAC9-52F6-4D09-85E1-AA410916C5AA}"/>
              </a:ext>
            </a:extLst>
          </p:cNvPr>
          <p:cNvSpPr txBox="1"/>
          <p:nvPr/>
        </p:nvSpPr>
        <p:spPr>
          <a:xfrm>
            <a:off x="1197338" y="4254378"/>
            <a:ext cx="848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A2789C-1D78-44ED-A278-01338E01064A}"/>
              </a:ext>
            </a:extLst>
          </p:cNvPr>
          <p:cNvSpPr txBox="1"/>
          <p:nvPr/>
        </p:nvSpPr>
        <p:spPr>
          <a:xfrm rot="16200000">
            <a:off x="-152351" y="2445447"/>
            <a:ext cx="96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811B0B6-DB64-483A-9456-F63511C42656}"/>
              </a:ext>
            </a:extLst>
          </p:cNvPr>
          <p:cNvGrpSpPr/>
          <p:nvPr/>
        </p:nvGrpSpPr>
        <p:grpSpPr>
          <a:xfrm>
            <a:off x="614757" y="1967789"/>
            <a:ext cx="2271753" cy="2173995"/>
            <a:chOff x="5043073" y="658975"/>
            <a:chExt cx="6771160" cy="5939696"/>
          </a:xfrm>
        </p:grpSpPr>
        <p:pic>
          <p:nvPicPr>
            <p:cNvPr id="94" name="Picture 93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30C3BEC7-5E23-4A75-8143-A14B87C39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87" y="658975"/>
              <a:ext cx="4023566" cy="1609426"/>
            </a:xfrm>
            <a:prstGeom prst="rect">
              <a:avLst/>
            </a:prstGeom>
          </p:spPr>
        </p:pic>
        <p:pic>
          <p:nvPicPr>
            <p:cNvPr id="95" name="Picture 9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2F13ABC-1C3B-4BF5-854B-29E0C5EBD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311" y="3550490"/>
              <a:ext cx="1449050" cy="1012311"/>
            </a:xfrm>
            <a:prstGeom prst="rect">
              <a:avLst/>
            </a:prstGeom>
          </p:spPr>
        </p:pic>
        <p:pic>
          <p:nvPicPr>
            <p:cNvPr id="96" name="Picture 9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A41FCC0-4734-4574-BD2B-D9AE4DC0B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989" y="3524006"/>
              <a:ext cx="1449050" cy="1012311"/>
            </a:xfrm>
            <a:prstGeom prst="rect">
              <a:avLst/>
            </a:prstGeom>
          </p:spPr>
        </p:pic>
        <p:pic>
          <p:nvPicPr>
            <p:cNvPr id="97" name="Picture 9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1B6C1E9-2596-4893-86E0-0C04A8B9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321" y="3545776"/>
              <a:ext cx="1449050" cy="1012311"/>
            </a:xfrm>
            <a:prstGeom prst="rect">
              <a:avLst/>
            </a:prstGeom>
          </p:spPr>
        </p:pic>
        <p:pic>
          <p:nvPicPr>
            <p:cNvPr id="98" name="Picture 8" descr="trans">
              <a:extLst>
                <a:ext uri="{FF2B5EF4-FFF2-40B4-BE49-F238E27FC236}">
                  <a16:creationId xmlns:a16="http://schemas.microsoft.com/office/drawing/2014/main" id="{260B8A4D-40B8-4010-ACC1-ED2923FCF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631" y="4663669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99" name="Picture 8" descr="trans">
              <a:extLst>
                <a:ext uri="{FF2B5EF4-FFF2-40B4-BE49-F238E27FC236}">
                  <a16:creationId xmlns:a16="http://schemas.microsoft.com/office/drawing/2014/main" id="{0169955B-6A00-4DCC-818A-901C1E0BB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0365" y="462012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100" name="Picture 8" descr="trans">
              <a:extLst>
                <a:ext uri="{FF2B5EF4-FFF2-40B4-BE49-F238E27FC236}">
                  <a16:creationId xmlns:a16="http://schemas.microsoft.com/office/drawing/2014/main" id="{17DA0051-A836-4F61-9275-91F67564E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6454" y="4641894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101" name="Picture 8" descr="trans">
              <a:extLst>
                <a:ext uri="{FF2B5EF4-FFF2-40B4-BE49-F238E27FC236}">
                  <a16:creationId xmlns:a16="http://schemas.microsoft.com/office/drawing/2014/main" id="{798719A8-A841-4583-8869-BDAC4C136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1205" y="4663663"/>
              <a:ext cx="1128845" cy="348489"/>
            </a:xfrm>
            <a:prstGeom prst="rect">
              <a:avLst/>
            </a:prstGeom>
            <a:noFill/>
          </p:spPr>
        </p:pic>
        <p:pic>
          <p:nvPicPr>
            <p:cNvPr id="102" name="Picture 7" descr="Greenstonefly (Trans )">
              <a:extLst>
                <a:ext uri="{FF2B5EF4-FFF2-40B4-BE49-F238E27FC236}">
                  <a16:creationId xmlns:a16="http://schemas.microsoft.com/office/drawing/2014/main" id="{C65105F3-2655-434C-8917-98B559E37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977" y="2237259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103" name="Picture 7" descr="Greenstonefly (Trans )">
              <a:extLst>
                <a:ext uri="{FF2B5EF4-FFF2-40B4-BE49-F238E27FC236}">
                  <a16:creationId xmlns:a16="http://schemas.microsoft.com/office/drawing/2014/main" id="{CA5896C1-B7AA-4ED0-A9E6-CBB3C7791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249" y="2231032"/>
              <a:ext cx="2531194" cy="1427282"/>
            </a:xfrm>
            <a:prstGeom prst="rect">
              <a:avLst/>
            </a:prstGeom>
            <a:noFill/>
          </p:spPr>
        </p:pic>
        <p:pic>
          <p:nvPicPr>
            <p:cNvPr id="104" name="Picture 44" descr="Yellow Dele">
              <a:extLst>
                <a:ext uri="{FF2B5EF4-FFF2-40B4-BE49-F238E27FC236}">
                  <a16:creationId xmlns:a16="http://schemas.microsoft.com/office/drawing/2014/main" id="{E97A74E0-C5B3-4148-B849-E9948CEB5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534" y="5183435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5" name="Picture 44" descr="Yellow Dele">
              <a:extLst>
                <a:ext uri="{FF2B5EF4-FFF2-40B4-BE49-F238E27FC236}">
                  <a16:creationId xmlns:a16="http://schemas.microsoft.com/office/drawing/2014/main" id="{8E71CC06-3A74-4BAC-9A7C-85433AF57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170" y="513989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6" name="Picture 44" descr="Yellow Dele">
              <a:extLst>
                <a:ext uri="{FF2B5EF4-FFF2-40B4-BE49-F238E27FC236}">
                  <a16:creationId xmlns:a16="http://schemas.microsoft.com/office/drawing/2014/main" id="{22E1A45F-E28E-47F0-B7E3-9BE933EA5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8467" y="516166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7" name="Picture 44" descr="Yellow Dele">
              <a:extLst>
                <a:ext uri="{FF2B5EF4-FFF2-40B4-BE49-F238E27FC236}">
                  <a16:creationId xmlns:a16="http://schemas.microsoft.com/office/drawing/2014/main" id="{E80BAD88-C97D-4E00-8A27-09A49A857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1170" y="5183430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8" name="Picture 44" descr="Yellow Dele">
              <a:extLst>
                <a:ext uri="{FF2B5EF4-FFF2-40B4-BE49-F238E27FC236}">
                  <a16:creationId xmlns:a16="http://schemas.microsoft.com/office/drawing/2014/main" id="{83A26150-F959-4E34-BD57-A431F6763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427" y="5177211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09" name="Picture 44" descr="Yellow Dele">
              <a:extLst>
                <a:ext uri="{FF2B5EF4-FFF2-40B4-BE49-F238E27FC236}">
                  <a16:creationId xmlns:a16="http://schemas.microsoft.com/office/drawing/2014/main" id="{7B7090B9-6EBA-4747-A095-0D066B563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4063" y="513366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10" name="Picture 44" descr="Yellow Dele">
              <a:extLst>
                <a:ext uri="{FF2B5EF4-FFF2-40B4-BE49-F238E27FC236}">
                  <a16:creationId xmlns:a16="http://schemas.microsoft.com/office/drawing/2014/main" id="{558DC6C0-8532-47C6-B36A-F852B4558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361" y="515543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11" name="Picture 44" descr="Yellow Dele">
              <a:extLst>
                <a:ext uri="{FF2B5EF4-FFF2-40B4-BE49-F238E27FC236}">
                  <a16:creationId xmlns:a16="http://schemas.microsoft.com/office/drawing/2014/main" id="{E6F80B2E-3651-4C4F-93CF-F1E56DB82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2063" y="5177206"/>
              <a:ext cx="928834" cy="634130"/>
            </a:xfrm>
            <a:prstGeom prst="rect">
              <a:avLst/>
            </a:prstGeom>
            <a:noFill/>
          </p:spPr>
        </p:pic>
        <p:pic>
          <p:nvPicPr>
            <p:cNvPr id="11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829D350-CF2A-43DD-86A3-1BD4285E2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073" y="597130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2F887F7-6908-4289-8C18-92574CDB3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079" y="59277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42A3599-7CA3-4612-A44F-F28D1485C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745" y="594953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0779D92-44BA-424C-A441-41A081572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2820" y="621389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2DC2824-E6D9-459D-BEE0-1BB14FE29E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614" y="59650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FFE475F-9F1E-461B-A9D2-F2E199C25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946" y="592153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3909B17-387D-4263-8C50-946328D880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7119" y="594330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DDA6F45-0760-4716-B4B4-1F4F705C0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434" y="6095703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7C07107-F56B-485C-9CF1-48A79C515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530" y="592775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4B01A91F-8834-48E4-8085-91E1567AD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3999" y="601172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7829BC8-AECF-4448-ABFA-9084D376F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1423" y="592152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83E4B49-8D2A-49EB-BBCA-9442B3E37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643" y="626054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CA48D99-6415-4E98-A53C-04A6AC266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657" y="5905978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5CCB9B0-54DC-4A7D-B273-BBD6589C2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563" y="632576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D189540-6C86-403A-BA6F-CFAF73C3E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569" y="628221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7DC57C8-C1C1-402D-BC7E-4F6927136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6932" y="6303986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90B4280-64E6-4E2F-A7B9-98334FF55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456" y="631953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EFC6036-83EE-4DE2-BF52-ADD51D72E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6464" y="627599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625E709-5E58-4685-A8B1-C10B23675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292" y="6297762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AACEB62-4BEF-418E-AB33-626EFE1B8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552" y="615158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6EA2B7E-4DAE-4C67-9BFA-1C0DF8C0B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560" y="610803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F7FB0EC-1B15-43D7-A572-30BB75A50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0388" y="6129809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84F1C2FD-4431-4200-B27F-50BFB6FDB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445" y="6145360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6940804-681D-4350-8607-565471CE8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9453" y="610181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F78E623-09F8-4AA7-A877-F2DB30178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830" y="6260434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E40A92D-496D-484B-8B4F-1B6EE085A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926" y="6092481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82F3DEE-3875-4792-9FC4-ED7EE74A2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5299" y="6086257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B70D02C-7ADD-4AE2-A71F-045B7301C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4849" y="6272885"/>
              <a:ext cx="382810" cy="27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63E2704-B2D4-4676-93F0-B7C060489EBB}"/>
              </a:ext>
            </a:extLst>
          </p:cNvPr>
          <p:cNvGrpSpPr/>
          <p:nvPr/>
        </p:nvGrpSpPr>
        <p:grpSpPr>
          <a:xfrm>
            <a:off x="8580609" y="1538308"/>
            <a:ext cx="2743200" cy="2743200"/>
            <a:chOff x="5596164" y="1264596"/>
            <a:chExt cx="6276975" cy="380074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C4DD299-3425-4549-9864-E8D5F7317EE8}"/>
                </a:ext>
              </a:extLst>
            </p:cNvPr>
            <p:cNvSpPr/>
            <p:nvPr/>
          </p:nvSpPr>
          <p:spPr>
            <a:xfrm>
              <a:off x="5920014" y="1576941"/>
              <a:ext cx="923925" cy="3376476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98DCEAA-8983-4506-B4C0-59E1CE37FA3E}"/>
                </a:ext>
              </a:extLst>
            </p:cNvPr>
            <p:cNvSpPr/>
            <p:nvPr/>
          </p:nvSpPr>
          <p:spPr>
            <a:xfrm>
              <a:off x="7053721" y="2190836"/>
              <a:ext cx="923925" cy="276258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4C2560C-FD3E-48B6-8534-CBE1A6240A89}"/>
                </a:ext>
              </a:extLst>
            </p:cNvPr>
            <p:cNvSpPr/>
            <p:nvPr/>
          </p:nvSpPr>
          <p:spPr>
            <a:xfrm>
              <a:off x="8182827" y="2781387"/>
              <a:ext cx="923925" cy="2172030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412952F-AFF9-4E91-A65B-B52558EB7444}"/>
                </a:ext>
              </a:extLst>
            </p:cNvPr>
            <p:cNvSpPr/>
            <p:nvPr/>
          </p:nvSpPr>
          <p:spPr>
            <a:xfrm>
              <a:off x="9311933" y="3381461"/>
              <a:ext cx="923925" cy="157195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925E42F-92F8-4360-8684-16F75201BBC1}"/>
                </a:ext>
              </a:extLst>
            </p:cNvPr>
            <p:cNvSpPr/>
            <p:nvPr/>
          </p:nvSpPr>
          <p:spPr>
            <a:xfrm>
              <a:off x="10441039" y="3936828"/>
              <a:ext cx="923925" cy="1033326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64DAC32-59FF-4B2D-AABC-DF4AA700ACBB}"/>
                </a:ext>
              </a:extLst>
            </p:cNvPr>
            <p:cNvCxnSpPr/>
            <p:nvPr/>
          </p:nvCxnSpPr>
          <p:spPr>
            <a:xfrm flipH="1">
              <a:off x="5596164" y="1264596"/>
              <a:ext cx="9526" cy="380074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505B11A-A4E9-43D1-8676-476F0A9302DF}"/>
                </a:ext>
              </a:extLst>
            </p:cNvPr>
            <p:cNvCxnSpPr/>
            <p:nvPr/>
          </p:nvCxnSpPr>
          <p:spPr>
            <a:xfrm flipH="1">
              <a:off x="5605688" y="5003399"/>
              <a:ext cx="6267451" cy="1673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267B43B-2785-417B-8C72-4E663DBAD92C}"/>
                </a:ext>
              </a:extLst>
            </p:cNvPr>
            <p:cNvCxnSpPr>
              <a:stCxn id="141" idx="0"/>
              <a:endCxn id="145" idx="0"/>
            </p:cNvCxnSpPr>
            <p:nvPr/>
          </p:nvCxnSpPr>
          <p:spPr>
            <a:xfrm>
              <a:off x="6381977" y="1576941"/>
              <a:ext cx="4521025" cy="23598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A0A9EB3B-A497-465C-AB15-F88D29C93A46}"/>
              </a:ext>
            </a:extLst>
          </p:cNvPr>
          <p:cNvSpPr txBox="1"/>
          <p:nvPr/>
        </p:nvSpPr>
        <p:spPr>
          <a:xfrm>
            <a:off x="5421758" y="4281508"/>
            <a:ext cx="990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 </a:t>
            </a:r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A569BEC-158F-463F-AD27-B0E20D72F2D8}"/>
              </a:ext>
            </a:extLst>
          </p:cNvPr>
          <p:cNvSpPr txBox="1"/>
          <p:nvPr/>
        </p:nvSpPr>
        <p:spPr>
          <a:xfrm rot="16200000">
            <a:off x="3564645" y="2445448"/>
            <a:ext cx="1122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</a:t>
            </a:r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E8828FD-164E-4C36-8659-6528F52AD797}"/>
              </a:ext>
            </a:extLst>
          </p:cNvPr>
          <p:cNvSpPr txBox="1"/>
          <p:nvPr/>
        </p:nvSpPr>
        <p:spPr>
          <a:xfrm rot="16200000">
            <a:off x="7533019" y="2614122"/>
            <a:ext cx="14596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</a:t>
            </a:r>
            <a:r>
              <a:rPr kumimoji="0" lang="en-US" sz="280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</a:t>
            </a:r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CCBE449-F9F5-4343-9E1D-1619B8E41388}"/>
              </a:ext>
            </a:extLst>
          </p:cNvPr>
          <p:cNvSpPr txBox="1"/>
          <p:nvPr/>
        </p:nvSpPr>
        <p:spPr>
          <a:xfrm>
            <a:off x="9004041" y="4374735"/>
            <a:ext cx="1402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</a:t>
            </a:r>
            <a:r>
              <a:rPr kumimoji="0" lang="en-US" sz="280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7993F86C-C8A4-4996-96FC-C9C830FA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58" y="0"/>
            <a:ext cx="11465703" cy="1414182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Size spectra = mathematical transformations of the Pyramid of Numbers…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A979B2E-97CB-424D-9C91-BE6E9A758028}"/>
              </a:ext>
            </a:extLst>
          </p:cNvPr>
          <p:cNvSpPr txBox="1"/>
          <p:nvPr/>
        </p:nvSpPr>
        <p:spPr>
          <a:xfrm>
            <a:off x="2526566" y="5203078"/>
            <a:ext cx="232687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Flip the axes</a:t>
            </a:r>
          </a:p>
        </p:txBody>
      </p:sp>
      <p:sp>
        <p:nvSpPr>
          <p:cNvPr id="156" name="Arrow: Curved Up 155">
            <a:extLst>
              <a:ext uri="{FF2B5EF4-FFF2-40B4-BE49-F238E27FC236}">
                <a16:creationId xmlns:a16="http://schemas.microsoft.com/office/drawing/2014/main" id="{51373B90-48BE-4464-A5BE-30FC8F11A61B}"/>
              </a:ext>
            </a:extLst>
          </p:cNvPr>
          <p:cNvSpPr/>
          <p:nvPr/>
        </p:nvSpPr>
        <p:spPr>
          <a:xfrm>
            <a:off x="2779701" y="4272644"/>
            <a:ext cx="1820608" cy="8914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B2C9C48-5E41-4FC6-9616-C20899B46218}"/>
              </a:ext>
            </a:extLst>
          </p:cNvPr>
          <p:cNvSpPr txBox="1"/>
          <p:nvPr/>
        </p:nvSpPr>
        <p:spPr>
          <a:xfrm>
            <a:off x="6549607" y="4982575"/>
            <a:ext cx="2791011" cy="88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transformation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Linear regression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Arc 158">
            <a:extLst>
              <a:ext uri="{FF2B5EF4-FFF2-40B4-BE49-F238E27FC236}">
                <a16:creationId xmlns:a16="http://schemas.microsoft.com/office/drawing/2014/main" id="{5C56CFA8-8E31-4041-B6C8-84087626C0FD}"/>
              </a:ext>
            </a:extLst>
          </p:cNvPr>
          <p:cNvSpPr/>
          <p:nvPr/>
        </p:nvSpPr>
        <p:spPr>
          <a:xfrm rot="10800000">
            <a:off x="4842723" y="-942392"/>
            <a:ext cx="4368702" cy="4896626"/>
          </a:xfrm>
          <a:prstGeom prst="arc">
            <a:avLst>
              <a:gd name="adj1" fmla="val 16360634"/>
              <a:gd name="adj2" fmla="val 5113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261">
            <a:extLst>
              <a:ext uri="{FF2B5EF4-FFF2-40B4-BE49-F238E27FC236}">
                <a16:creationId xmlns:a16="http://schemas.microsoft.com/office/drawing/2014/main" id="{DFD186FE-E1DA-412B-996D-6818B5659E1F}"/>
              </a:ext>
            </a:extLst>
          </p:cNvPr>
          <p:cNvSpPr/>
          <p:nvPr/>
        </p:nvSpPr>
        <p:spPr>
          <a:xfrm>
            <a:off x="3406142" y="3563184"/>
            <a:ext cx="560693" cy="520686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8" name="Right Arrow 261">
            <a:extLst>
              <a:ext uri="{FF2B5EF4-FFF2-40B4-BE49-F238E27FC236}">
                <a16:creationId xmlns:a16="http://schemas.microsoft.com/office/drawing/2014/main" id="{38E2DD42-5D8A-4E10-A948-264C07131D11}"/>
              </a:ext>
            </a:extLst>
          </p:cNvPr>
          <p:cNvSpPr/>
          <p:nvPr/>
        </p:nvSpPr>
        <p:spPr>
          <a:xfrm>
            <a:off x="7664767" y="3563184"/>
            <a:ext cx="560693" cy="520686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01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69EC3-95F3-4231-9CAD-06899FF0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774" y="417454"/>
            <a:ext cx="6371407" cy="63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D7254-5F25-4C24-B559-4F8F78AF7CE1}"/>
              </a:ext>
            </a:extLst>
          </p:cNvPr>
          <p:cNvSpPr txBox="1"/>
          <p:nvPr/>
        </p:nvSpPr>
        <p:spPr>
          <a:xfrm>
            <a:off x="77819" y="428178"/>
            <a:ext cx="601818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/>
              <a:t>Pattern holds across scales in “natural” communities…</a:t>
            </a:r>
          </a:p>
          <a:p>
            <a:endParaRPr lang="en-US" sz="4400" u="sng" dirty="0"/>
          </a:p>
          <a:p>
            <a:endParaRPr lang="en-US" sz="4400" u="sng" dirty="0"/>
          </a:p>
          <a:p>
            <a:endParaRPr lang="en-US" sz="4400" u="sng" dirty="0"/>
          </a:p>
          <a:p>
            <a:r>
              <a:rPr lang="en-US" sz="4400" u="sng" dirty="0"/>
              <a:t>…From bacteria to Blue Whales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081C6-FE04-43C2-9A00-1488F903BB49}"/>
              </a:ext>
            </a:extLst>
          </p:cNvPr>
          <p:cNvSpPr txBox="1"/>
          <p:nvPr/>
        </p:nvSpPr>
        <p:spPr>
          <a:xfrm>
            <a:off x="7945054" y="6355253"/>
            <a:ext cx="4169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Blanchard et al. 2018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04D9D-CA09-4A9E-8357-EC0A602DA246}"/>
              </a:ext>
            </a:extLst>
          </p:cNvPr>
          <p:cNvSpPr/>
          <p:nvPr/>
        </p:nvSpPr>
        <p:spPr>
          <a:xfrm>
            <a:off x="5673845" y="506469"/>
            <a:ext cx="422155" cy="61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F3FE28-BAE0-4E78-9898-96A998AB55C4}"/>
              </a:ext>
            </a:extLst>
          </p:cNvPr>
          <p:cNvSpPr/>
          <p:nvPr/>
        </p:nvSpPr>
        <p:spPr>
          <a:xfrm>
            <a:off x="5615167" y="2906530"/>
            <a:ext cx="422155" cy="61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40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0E1093F7-31B3-4E3A-8E7A-5C794E91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68" y="1981707"/>
            <a:ext cx="4556200" cy="3718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D7254-5F25-4C24-B559-4F8F78AF7CE1}"/>
              </a:ext>
            </a:extLst>
          </p:cNvPr>
          <p:cNvSpPr txBox="1"/>
          <p:nvPr/>
        </p:nvSpPr>
        <p:spPr>
          <a:xfrm>
            <a:off x="77819" y="263213"/>
            <a:ext cx="12036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Consistent across reference habitats and climates…</a:t>
            </a:r>
          </a:p>
          <a:p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of the few “rules” in community ecology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E3178-6F38-4B05-B0A3-6E2CAC46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" y="1883112"/>
            <a:ext cx="6585104" cy="3916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1F374A-C944-4861-AFD9-E609026C7EF0}"/>
              </a:ext>
            </a:extLst>
          </p:cNvPr>
          <p:cNvSpPr txBox="1"/>
          <p:nvPr/>
        </p:nvSpPr>
        <p:spPr>
          <a:xfrm>
            <a:off x="4505996" y="2357205"/>
            <a:ext cx="192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32D91"/>
                </a:solidFill>
              </a:rPr>
              <a:t>Slope = -1.0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DF1D1-0686-4EDA-8B63-6199D664D2D0}"/>
              </a:ext>
            </a:extLst>
          </p:cNvPr>
          <p:cNvGrpSpPr/>
          <p:nvPr/>
        </p:nvGrpSpPr>
        <p:grpSpPr>
          <a:xfrm>
            <a:off x="3323587" y="3391688"/>
            <a:ext cx="3058268" cy="1440748"/>
            <a:chOff x="3323587" y="3391688"/>
            <a:chExt cx="3058268" cy="1440748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06A96E-2A40-48AD-B859-C2295C04B164}"/>
                </a:ext>
              </a:extLst>
            </p:cNvPr>
            <p:cNvSpPr/>
            <p:nvPr/>
          </p:nvSpPr>
          <p:spPr>
            <a:xfrm rot="1466800">
              <a:off x="3323587" y="3391688"/>
              <a:ext cx="3058268" cy="406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8CDAAB-58C6-4427-B198-574C251F666A}"/>
                </a:ext>
              </a:extLst>
            </p:cNvPr>
            <p:cNvSpPr/>
            <p:nvPr/>
          </p:nvSpPr>
          <p:spPr>
            <a:xfrm>
              <a:off x="4814595" y="3816220"/>
              <a:ext cx="1371601" cy="1016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05F60B6-861B-49D0-BB0D-47BC84580D95}"/>
              </a:ext>
            </a:extLst>
          </p:cNvPr>
          <p:cNvSpPr/>
          <p:nvPr/>
        </p:nvSpPr>
        <p:spPr>
          <a:xfrm>
            <a:off x="77819" y="1883112"/>
            <a:ext cx="2488099" cy="403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01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0E1093F7-31B3-4E3A-8E7A-5C794E91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68" y="1981707"/>
            <a:ext cx="4556200" cy="3718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D7254-5F25-4C24-B559-4F8F78AF7CE1}"/>
              </a:ext>
            </a:extLst>
          </p:cNvPr>
          <p:cNvSpPr txBox="1"/>
          <p:nvPr/>
        </p:nvSpPr>
        <p:spPr>
          <a:xfrm>
            <a:off x="0" y="263213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Relationship varies in response to disturbances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E3178-6F38-4B05-B0A3-6E2CAC46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" y="1883112"/>
            <a:ext cx="6585104" cy="3916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1F374A-C944-4861-AFD9-E609026C7EF0}"/>
              </a:ext>
            </a:extLst>
          </p:cNvPr>
          <p:cNvSpPr txBox="1"/>
          <p:nvPr/>
        </p:nvSpPr>
        <p:spPr>
          <a:xfrm>
            <a:off x="4505996" y="2357205"/>
            <a:ext cx="192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32D91"/>
                </a:solidFill>
              </a:rPr>
              <a:t>Slope = -1.0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839C44-257F-4629-9C9E-E15139C8ECA8}"/>
              </a:ext>
            </a:extLst>
          </p:cNvPr>
          <p:cNvGrpSpPr/>
          <p:nvPr/>
        </p:nvGrpSpPr>
        <p:grpSpPr>
          <a:xfrm>
            <a:off x="3323587" y="3391688"/>
            <a:ext cx="3058268" cy="1440748"/>
            <a:chOff x="3323587" y="3391688"/>
            <a:chExt cx="3058268" cy="1440748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DDD89-F42B-4659-A15C-F87BE04E34DB}"/>
                </a:ext>
              </a:extLst>
            </p:cNvPr>
            <p:cNvSpPr/>
            <p:nvPr/>
          </p:nvSpPr>
          <p:spPr>
            <a:xfrm rot="1466800">
              <a:off x="3323587" y="3391688"/>
              <a:ext cx="3058268" cy="406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17FB4-2328-42EA-9C48-3162F8974982}"/>
                </a:ext>
              </a:extLst>
            </p:cNvPr>
            <p:cNvSpPr/>
            <p:nvPr/>
          </p:nvSpPr>
          <p:spPr>
            <a:xfrm>
              <a:off x="4814595" y="3816220"/>
              <a:ext cx="1371601" cy="1016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2657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0E1093F7-31B3-4E3A-8E7A-5C794E91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68" y="1981707"/>
            <a:ext cx="4556200" cy="3718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D7254-5F25-4C24-B559-4F8F78AF7CE1}"/>
              </a:ext>
            </a:extLst>
          </p:cNvPr>
          <p:cNvSpPr txBox="1"/>
          <p:nvPr/>
        </p:nvSpPr>
        <p:spPr>
          <a:xfrm>
            <a:off x="0" y="26321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Relationship varies in response to disturbances…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Use in biomonitoring?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E3178-6F38-4B05-B0A3-6E2CAC46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" y="1883112"/>
            <a:ext cx="6585104" cy="3916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1F374A-C944-4861-AFD9-E609026C7EF0}"/>
              </a:ext>
            </a:extLst>
          </p:cNvPr>
          <p:cNvSpPr txBox="1"/>
          <p:nvPr/>
        </p:nvSpPr>
        <p:spPr>
          <a:xfrm>
            <a:off x="4505996" y="2357205"/>
            <a:ext cx="192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32D91"/>
                </a:solidFill>
              </a:rPr>
              <a:t>Slope = -1.0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00DCE-1CEC-44E3-9A3F-45FD615324F4}"/>
              </a:ext>
            </a:extLst>
          </p:cNvPr>
          <p:cNvSpPr txBox="1"/>
          <p:nvPr/>
        </p:nvSpPr>
        <p:spPr>
          <a:xfrm>
            <a:off x="3370371" y="4123688"/>
            <a:ext cx="182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32D91"/>
                </a:solidFill>
              </a:rPr>
              <a:t>Slope ≠ -1.0</a:t>
            </a:r>
          </a:p>
        </p:txBody>
      </p:sp>
    </p:spTree>
    <p:extLst>
      <p:ext uri="{BB962C8B-B14F-4D97-AF65-F5344CB8AC3E}">
        <p14:creationId xmlns:p14="http://schemas.microsoft.com/office/powerpoint/2010/main" val="3690481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fish&#10;&#10;Description automatically generated">
            <a:extLst>
              <a:ext uri="{FF2B5EF4-FFF2-40B4-BE49-F238E27FC236}">
                <a16:creationId xmlns:a16="http://schemas.microsoft.com/office/drawing/2014/main" id="{4AC81A8C-5C39-48E0-BBB4-3354D33E5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0" y="0"/>
            <a:ext cx="1028185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5C940F-0E47-44EB-9DEB-745A25E1B3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1000">
                <a:schemeClr val="bg1"/>
              </a:gs>
              <a:gs pos="49000">
                <a:schemeClr val="bg1">
                  <a:alpha val="64000"/>
                </a:schemeClr>
              </a:gs>
              <a:gs pos="39000">
                <a:schemeClr val="bg1">
                  <a:alpha val="0"/>
                </a:schemeClr>
              </a:gs>
              <a:gs pos="82000">
                <a:schemeClr val="bg1"/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6D6E4-67ED-4B19-B58E-18711153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6" y="365125"/>
            <a:ext cx="640481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94928-7265-4CFB-B96C-6D6583F7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6" y="1825624"/>
            <a:ext cx="6077360" cy="503237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Biomonitoring</a:t>
            </a:r>
          </a:p>
          <a:p>
            <a:r>
              <a:rPr lang="en-US" dirty="0">
                <a:solidFill>
                  <a:srgbClr val="B1B1BD"/>
                </a:solidFill>
              </a:rPr>
              <a:t>The importance of body size 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Body size distributions in communities</a:t>
            </a:r>
          </a:p>
          <a:p>
            <a:r>
              <a:rPr lang="en-US" dirty="0">
                <a:solidFill>
                  <a:srgbClr val="B1B1BD"/>
                </a:solidFill>
              </a:rPr>
              <a:t>Deviations in distribution tell us about ecosystem health</a:t>
            </a:r>
          </a:p>
          <a:p>
            <a:r>
              <a:rPr lang="en-US" dirty="0"/>
              <a:t>Can this be used to monitor stream communities?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How will this research continue at CMU?</a:t>
            </a:r>
          </a:p>
        </p:txBody>
      </p:sp>
    </p:spTree>
    <p:extLst>
      <p:ext uri="{BB962C8B-B14F-4D97-AF65-F5344CB8AC3E}">
        <p14:creationId xmlns:p14="http://schemas.microsoft.com/office/powerpoint/2010/main" val="425260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0" y="298580"/>
            <a:ext cx="10432234" cy="6559420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Importance of freshwater cannot be overstated…</a:t>
            </a:r>
          </a:p>
          <a:p>
            <a:pPr marL="0" indent="0">
              <a:buNone/>
              <a:defRPr/>
            </a:pPr>
            <a:endParaRPr lang="en-US" sz="3200" dirty="0">
              <a:solidFill>
                <a:prstClr val="black"/>
              </a:solidFill>
            </a:endParaRPr>
          </a:p>
          <a:p>
            <a:pPr marL="0" indent="0">
              <a:buNone/>
              <a:defRPr/>
            </a:pPr>
            <a:r>
              <a:rPr lang="en-US" sz="3200" dirty="0">
                <a:solidFill>
                  <a:prstClr val="black"/>
                </a:solidFill>
              </a:rPr>
              <a:t>Limited natural resource</a:t>
            </a:r>
          </a:p>
          <a:p>
            <a:pPr marL="0" indent="0">
              <a:buNone/>
              <a:defRPr/>
            </a:pPr>
            <a:endParaRPr lang="en-US" sz="3200" dirty="0">
              <a:solidFill>
                <a:prstClr val="black"/>
              </a:solidFill>
            </a:endParaRPr>
          </a:p>
          <a:p>
            <a:pPr marL="0" indent="0">
              <a:buNone/>
              <a:defRPr/>
            </a:pPr>
            <a:r>
              <a:rPr lang="en-US" sz="3200" dirty="0">
                <a:solidFill>
                  <a:prstClr val="black"/>
                </a:solidFill>
              </a:rPr>
              <a:t>Vital for life, ecosystems, and</a:t>
            </a:r>
          </a:p>
          <a:p>
            <a:pPr marL="0" indent="0">
              <a:buNone/>
              <a:defRPr/>
            </a:pPr>
            <a:r>
              <a:rPr lang="en-US" sz="3200" dirty="0">
                <a:solidFill>
                  <a:prstClr val="black"/>
                </a:solidFill>
              </a:rPr>
              <a:t>	civilization</a:t>
            </a:r>
          </a:p>
          <a:p>
            <a:pPr marL="0" indent="0">
              <a:buNone/>
              <a:defRPr/>
            </a:pPr>
            <a:r>
              <a:rPr lang="en-US" sz="3200" dirty="0">
                <a:solidFill>
                  <a:prstClr val="black"/>
                </a:solidFill>
              </a:rPr>
              <a:t>Human uses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</a:rPr>
              <a:t>Municipal water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</a:rPr>
              <a:t>Agriculture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</a:rPr>
              <a:t>Industrial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</a:rPr>
              <a:t>Recreation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DA8133-5E8D-4D35-A5E5-8B71D60A1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977" y="1666430"/>
            <a:ext cx="6254061" cy="458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5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hand, closeup, close&#10;&#10;Description automatically generated">
            <a:extLst>
              <a:ext uri="{FF2B5EF4-FFF2-40B4-BE49-F238E27FC236}">
                <a16:creationId xmlns:a16="http://schemas.microsoft.com/office/drawing/2014/main" id="{2AC5B1D6-C672-4CD8-8086-EDF882956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0" y="0"/>
            <a:ext cx="1027800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79EF9D-C4BD-40C7-B3B6-27C07A2642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5000">
                <a:schemeClr val="bg1"/>
              </a:gs>
              <a:gs pos="33000">
                <a:schemeClr val="bg1">
                  <a:alpha val="64000"/>
                </a:schemeClr>
              </a:gs>
              <a:gs pos="1000">
                <a:schemeClr val="bg1">
                  <a:alpha val="0"/>
                </a:schemeClr>
              </a:gs>
              <a:gs pos="73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743FB-8B21-4892-818A-AEAD7AE5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057387"/>
            <a:ext cx="548663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+mj-lt"/>
              </a:rPr>
              <a:t>Can size spectra be used as a biomonitoring tool in stream communities?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56151-8FC6-4D87-A5ED-460A3A1C3CD2}"/>
              </a:ext>
            </a:extLst>
          </p:cNvPr>
          <p:cNvSpPr/>
          <p:nvPr/>
        </p:nvSpPr>
        <p:spPr>
          <a:xfrm>
            <a:off x="643812" y="942392"/>
            <a:ext cx="970384" cy="114995"/>
          </a:xfrm>
          <a:prstGeom prst="rect">
            <a:avLst/>
          </a:prstGeom>
          <a:solidFill>
            <a:srgbClr val="D7A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E9F85-0531-4E1C-8DEE-CADDCEE26121}"/>
              </a:ext>
            </a:extLst>
          </p:cNvPr>
          <p:cNvSpPr/>
          <p:nvPr/>
        </p:nvSpPr>
        <p:spPr>
          <a:xfrm flipV="1">
            <a:off x="643811" y="4592056"/>
            <a:ext cx="38605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erd of cattle crossing a river&#10;&#10;Description automatically generated with medium confidence">
            <a:extLst>
              <a:ext uri="{FF2B5EF4-FFF2-40B4-BE49-F238E27FC236}">
                <a16:creationId xmlns:a16="http://schemas.microsoft.com/office/drawing/2014/main" id="{CA6B4ED4-B660-4957-AA84-ADB6F887F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41" y="0"/>
            <a:ext cx="1028185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5C940F-0E47-44EB-9DEB-745A25E1B3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55000">
                <a:schemeClr val="bg1">
                  <a:alpha val="64000"/>
                </a:schemeClr>
              </a:gs>
              <a:gs pos="38000">
                <a:schemeClr val="bg1">
                  <a:alpha val="0"/>
                </a:schemeClr>
              </a:gs>
              <a:gs pos="85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6D6E4-67ED-4B19-B58E-18711153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6" y="365125"/>
            <a:ext cx="6404811" cy="1325563"/>
          </a:xfrm>
        </p:spPr>
        <p:txBody>
          <a:bodyPr/>
          <a:lstStyle/>
          <a:p>
            <a:r>
              <a:rPr lang="en-US" dirty="0"/>
              <a:t>Driving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94928-7265-4CFB-B96C-6D6583F7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7" y="1825624"/>
            <a:ext cx="4753814" cy="5032375"/>
          </a:xfrm>
        </p:spPr>
        <p:txBody>
          <a:bodyPr>
            <a:normAutofit/>
          </a:bodyPr>
          <a:lstStyle/>
          <a:p>
            <a:r>
              <a:rPr lang="en-US" sz="3200" dirty="0"/>
              <a:t>Can size spectra be used as a “universal” indicator?</a:t>
            </a:r>
          </a:p>
          <a:p>
            <a:r>
              <a:rPr lang="en-US" sz="3200" dirty="0"/>
              <a:t>Do size spectra in unimpacted stream communities in NZ follow observed pattern?</a:t>
            </a:r>
          </a:p>
          <a:p>
            <a:r>
              <a:rPr lang="en-US" sz="3200" dirty="0"/>
              <a:t>Do size spectra relationships change consistently in response to AMD?</a:t>
            </a:r>
          </a:p>
        </p:txBody>
      </p:sp>
    </p:spTree>
    <p:extLst>
      <p:ext uri="{BB962C8B-B14F-4D97-AF65-F5344CB8AC3E}">
        <p14:creationId xmlns:p14="http://schemas.microsoft.com/office/powerpoint/2010/main" val="1295816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432" y="81970"/>
            <a:ext cx="12003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Field survey of streams across a gradient of AMD impacts…</a:t>
            </a:r>
          </a:p>
          <a:p>
            <a:pPr algn="r"/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9825FC-69D0-4F2E-A179-B1ACD5864262}"/>
              </a:ext>
            </a:extLst>
          </p:cNvPr>
          <p:cNvGrpSpPr/>
          <p:nvPr/>
        </p:nvGrpSpPr>
        <p:grpSpPr>
          <a:xfrm>
            <a:off x="4190469" y="1522895"/>
            <a:ext cx="7853264" cy="5253135"/>
            <a:chOff x="91932" y="644068"/>
            <a:chExt cx="8240337" cy="55698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30803"/>
            <a:stretch/>
          </p:blipFill>
          <p:spPr>
            <a:xfrm>
              <a:off x="2977077" y="644591"/>
              <a:ext cx="5355192" cy="556934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91932" y="3953591"/>
              <a:ext cx="2899759" cy="2260342"/>
            </a:xfrm>
            <a:prstGeom prst="rect">
              <a:avLst/>
            </a:prstGeom>
            <a:solidFill>
              <a:srgbClr val="A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r="4486" b="2076"/>
            <a:stretch/>
          </p:blipFill>
          <p:spPr>
            <a:xfrm>
              <a:off x="91932" y="644068"/>
              <a:ext cx="3145239" cy="3681370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1342626" y="2579427"/>
              <a:ext cx="185258" cy="25444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7070925" y="5621951"/>
              <a:ext cx="131296" cy="12261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>
              <a:off x="7328452" y="5311303"/>
              <a:ext cx="131296" cy="12261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6260980" y="2848261"/>
              <a:ext cx="131296" cy="12261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6178571" y="2370740"/>
              <a:ext cx="131296" cy="12261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7394100" y="1826397"/>
              <a:ext cx="131296" cy="12261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6649846" y="2366406"/>
              <a:ext cx="131296" cy="12261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7610424" y="1405973"/>
              <a:ext cx="131296" cy="12261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7837048" y="1306285"/>
              <a:ext cx="131296" cy="12261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6544261" y="2701917"/>
              <a:ext cx="131296" cy="12261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7425003" y="5781412"/>
              <a:ext cx="131296" cy="12261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ACEB1CD7-228D-47DD-A6D0-E75CB494D4F5}"/>
                </a:ext>
              </a:extLst>
            </p:cNvPr>
            <p:cNvSpPr/>
            <p:nvPr/>
          </p:nvSpPr>
          <p:spPr>
            <a:xfrm>
              <a:off x="7005277" y="5781412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F6738148-9668-4DCA-8F88-BB4C584D4372}"/>
                </a:ext>
              </a:extLst>
            </p:cNvPr>
            <p:cNvSpPr/>
            <p:nvPr/>
          </p:nvSpPr>
          <p:spPr>
            <a:xfrm>
              <a:off x="7197156" y="5138194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96388C9F-90F0-41A7-B7D0-0DC3FEB20AF8}"/>
                </a:ext>
              </a:extLst>
            </p:cNvPr>
            <p:cNvSpPr/>
            <p:nvPr/>
          </p:nvSpPr>
          <p:spPr>
            <a:xfrm>
              <a:off x="6430990" y="2830081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4643CE4-C305-43C8-A837-B9F03BEBF113}"/>
                </a:ext>
              </a:extLst>
            </p:cNvPr>
            <p:cNvSpPr/>
            <p:nvPr/>
          </p:nvSpPr>
          <p:spPr>
            <a:xfrm>
              <a:off x="6348581" y="2333898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EE93B05B-7927-4A42-A63E-C6D12C20E555}"/>
                </a:ext>
              </a:extLst>
            </p:cNvPr>
            <p:cNvSpPr/>
            <p:nvPr/>
          </p:nvSpPr>
          <p:spPr>
            <a:xfrm>
              <a:off x="7564110" y="1789555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BBB80E28-0017-4C42-A3D1-A105B0F50743}"/>
                </a:ext>
              </a:extLst>
            </p:cNvPr>
            <p:cNvSpPr/>
            <p:nvPr/>
          </p:nvSpPr>
          <p:spPr>
            <a:xfrm>
              <a:off x="6819856" y="2329564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B321C4D-3CCD-4B27-8A60-317F58696455}"/>
                </a:ext>
              </a:extLst>
            </p:cNvPr>
            <p:cNvSpPr/>
            <p:nvPr/>
          </p:nvSpPr>
          <p:spPr>
            <a:xfrm>
              <a:off x="7921387" y="1446218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EDAA9636-122A-4772-A691-3868EBDED472}"/>
                </a:ext>
              </a:extLst>
            </p:cNvPr>
            <p:cNvSpPr/>
            <p:nvPr/>
          </p:nvSpPr>
          <p:spPr>
            <a:xfrm>
              <a:off x="8007058" y="1269443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74936D9C-E5F9-4480-A9DB-EE534F838780}"/>
                </a:ext>
              </a:extLst>
            </p:cNvPr>
            <p:cNvSpPr/>
            <p:nvPr/>
          </p:nvSpPr>
          <p:spPr>
            <a:xfrm>
              <a:off x="6714271" y="2665075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A248880D-E178-45B7-B572-3FCF000CF5C3}"/>
                </a:ext>
              </a:extLst>
            </p:cNvPr>
            <p:cNvSpPr/>
            <p:nvPr/>
          </p:nvSpPr>
          <p:spPr>
            <a:xfrm>
              <a:off x="7595013" y="5744570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6E62098E-BECD-42DE-B0D0-59847E1E9B9C}"/>
                </a:ext>
              </a:extLst>
            </p:cNvPr>
            <p:cNvSpPr/>
            <p:nvPr/>
          </p:nvSpPr>
          <p:spPr>
            <a:xfrm>
              <a:off x="6307208" y="2682438"/>
              <a:ext cx="131296" cy="12261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B5482105-EA29-431B-88FD-CCEB54C1A434}"/>
                </a:ext>
              </a:extLst>
            </p:cNvPr>
            <p:cNvSpPr/>
            <p:nvPr/>
          </p:nvSpPr>
          <p:spPr>
            <a:xfrm>
              <a:off x="6880232" y="2986104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3D57DACD-8231-4A1C-96C3-5A943AAC4EEF}"/>
                </a:ext>
              </a:extLst>
            </p:cNvPr>
            <p:cNvSpPr/>
            <p:nvPr/>
          </p:nvSpPr>
          <p:spPr>
            <a:xfrm>
              <a:off x="7401710" y="1369680"/>
              <a:ext cx="131296" cy="122619"/>
            </a:xfrm>
            <a:prstGeom prst="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B4676B4-32D5-4B21-B020-056DA538CD4C}"/>
              </a:ext>
            </a:extLst>
          </p:cNvPr>
          <p:cNvSpPr txBox="1"/>
          <p:nvPr/>
        </p:nvSpPr>
        <p:spPr>
          <a:xfrm>
            <a:off x="32492" y="1914877"/>
            <a:ext cx="42658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 Sites | 13 impacted |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“reference”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 = natural range of pH 4-7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Tomato juice – neutral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 | [metal] | Invertebrates</a:t>
            </a:r>
          </a:p>
        </p:txBody>
      </p:sp>
    </p:spTree>
    <p:extLst>
      <p:ext uri="{BB962C8B-B14F-4D97-AF65-F5344CB8AC3E}">
        <p14:creationId xmlns:p14="http://schemas.microsoft.com/office/powerpoint/2010/main" val="3742003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644" y="197223"/>
            <a:ext cx="10484840" cy="1306724"/>
          </a:xfrm>
        </p:spPr>
        <p:txBody>
          <a:bodyPr>
            <a:noAutofit/>
          </a:bodyPr>
          <a:lstStyle/>
          <a:p>
            <a:r>
              <a:rPr lang="en-US" u="sng" dirty="0">
                <a:latin typeface="+mn-lt"/>
              </a:rPr>
              <a:t>Study system: Reference streams…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C526C6-8A64-423E-9A6D-582727CD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4" y="1829162"/>
            <a:ext cx="5619395" cy="421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702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644" y="197223"/>
            <a:ext cx="10484840" cy="1306724"/>
          </a:xfrm>
        </p:spPr>
        <p:txBody>
          <a:bodyPr>
            <a:noAutofit/>
          </a:bodyPr>
          <a:lstStyle/>
          <a:p>
            <a:r>
              <a:rPr lang="en-US" u="sng" dirty="0">
                <a:latin typeface="+mn-lt"/>
              </a:rPr>
              <a:t>Study system: Reference vs. AMD streams…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C526C6-8A64-423E-9A6D-582727CD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4" y="1829162"/>
            <a:ext cx="5619395" cy="421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4B969-9F6B-48BC-986B-3AEF4DC214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t="11078" b="18282"/>
          <a:stretch/>
        </p:blipFill>
        <p:spPr>
          <a:xfrm>
            <a:off x="5610064" y="1829162"/>
            <a:ext cx="6480051" cy="42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7644" y="1577229"/>
            <a:ext cx="4966355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Legacy effects of coal mining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Sulfur-bearing ore exposed to water and oxygen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/>
              <a:t>Sulfuric acid lowers pH</a:t>
            </a:r>
          </a:p>
          <a:p>
            <a:endParaRPr lang="en-US" sz="2800" dirty="0"/>
          </a:p>
          <a:p>
            <a:r>
              <a:rPr lang="en-US" sz="2800" dirty="0"/>
              <a:t>Increases solubility of associated heavy metals</a:t>
            </a:r>
          </a:p>
          <a:p>
            <a:endParaRPr lang="en-US" sz="2800" dirty="0"/>
          </a:p>
          <a:p>
            <a:r>
              <a:rPr lang="en-US" sz="2800" dirty="0"/>
              <a:t>Effects &gt;12,000 miles of streams in 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644" y="197223"/>
            <a:ext cx="10484840" cy="1306724"/>
          </a:xfrm>
        </p:spPr>
        <p:txBody>
          <a:bodyPr>
            <a:noAutofit/>
          </a:bodyPr>
          <a:lstStyle/>
          <a:p>
            <a:r>
              <a:rPr lang="en-US" u="sng" dirty="0">
                <a:latin typeface="+mn-lt"/>
              </a:rPr>
              <a:t>Study system: Acid Mine Drainage (AMD)…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1F8FE-CD51-49A1-A3A1-FEC19E5A68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t="11078" b="18282"/>
          <a:stretch/>
        </p:blipFill>
        <p:spPr>
          <a:xfrm>
            <a:off x="5586000" y="1885145"/>
            <a:ext cx="6480051" cy="42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59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7644" y="1533146"/>
            <a:ext cx="5546595" cy="48320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Stream pH &lt; 3 (lemon juice!)</a:t>
            </a:r>
          </a:p>
          <a:p>
            <a:r>
              <a:rPr lang="en-US" sz="2800" dirty="0">
                <a:sym typeface="Wingdings" panose="05000000000000000000" pitchFamily="2" charset="2"/>
              </a:rPr>
              <a:t>Total dissolved metals &gt; 30 mg/l</a:t>
            </a:r>
          </a:p>
          <a:p>
            <a:r>
              <a:rPr lang="en-US" sz="2800" dirty="0">
                <a:sym typeface="Wingdings" panose="05000000000000000000" pitchFamily="2" charset="2"/>
              </a:rPr>
              <a:t>Increased energetic demands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Will size spectra respond?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Natural experiment to test ecological theory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Applications to management and restoration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B7EC3D-19C9-459A-9038-A710111A4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1" t="417"/>
          <a:stretch/>
        </p:blipFill>
        <p:spPr>
          <a:xfrm rot="5400000">
            <a:off x="5868572" y="1544908"/>
            <a:ext cx="5461374" cy="4957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9BCEBC-4742-4F62-BB76-06EA8A9D0F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22591" b="2529"/>
          <a:stretch/>
        </p:blipFill>
        <p:spPr>
          <a:xfrm>
            <a:off x="8568894" y="273053"/>
            <a:ext cx="3461742" cy="30909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644" y="0"/>
            <a:ext cx="5546595" cy="1571419"/>
          </a:xfrm>
        </p:spPr>
        <p:txBody>
          <a:bodyPr>
            <a:noAutofit/>
          </a:bodyPr>
          <a:lstStyle/>
          <a:p>
            <a:r>
              <a:rPr lang="en-US" u="sng" dirty="0">
                <a:latin typeface="+mn-lt"/>
              </a:rPr>
              <a:t>AMD creates extreme abiotic conditions…</a:t>
            </a:r>
          </a:p>
        </p:txBody>
      </p:sp>
    </p:spTree>
    <p:extLst>
      <p:ext uri="{BB962C8B-B14F-4D97-AF65-F5344CB8AC3E}">
        <p14:creationId xmlns:p14="http://schemas.microsoft.com/office/powerpoint/2010/main" val="91398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73610"/>
            <a:ext cx="12192000" cy="2872260"/>
          </a:xfrm>
        </p:spPr>
        <p:txBody>
          <a:bodyPr anchor="t" anchorCtr="0">
            <a:normAutofit/>
          </a:bodyPr>
          <a:lstStyle/>
          <a:p>
            <a:r>
              <a:rPr lang="en-US" u="sng" dirty="0">
                <a:latin typeface="+mn-lt"/>
              </a:rPr>
              <a:t>AMD has significant impacts on community composition…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</a:b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Species loss and turnover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</a:b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Decreased total abundance</a:t>
            </a:r>
            <a:endParaRPr lang="en-US" u="sng" dirty="0">
              <a:latin typeface="+mn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967298D-8720-4F6A-8D73-ED2954DD8E19}"/>
              </a:ext>
            </a:extLst>
          </p:cNvPr>
          <p:cNvGrpSpPr/>
          <p:nvPr/>
        </p:nvGrpSpPr>
        <p:grpSpPr>
          <a:xfrm>
            <a:off x="1267301" y="3741537"/>
            <a:ext cx="3193951" cy="2278532"/>
            <a:chOff x="8838864" y="371489"/>
            <a:chExt cx="3193951" cy="227853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F018B71-88A5-40A9-93D1-4D325ED94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822" y="2213088"/>
              <a:ext cx="495300" cy="436933"/>
            </a:xfrm>
            <a:prstGeom prst="rect">
              <a:avLst/>
            </a:prstGeom>
          </p:spPr>
        </p:pic>
        <p:pic>
          <p:nvPicPr>
            <p:cNvPr id="47" name="Picture 8" descr="trans">
              <a:extLst>
                <a:ext uri="{FF2B5EF4-FFF2-40B4-BE49-F238E27FC236}">
                  <a16:creationId xmlns:a16="http://schemas.microsoft.com/office/drawing/2014/main" id="{21DD43DC-44C3-4FAF-BE4F-DFD0CD327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065615">
              <a:off x="10195665" y="1362381"/>
              <a:ext cx="791457" cy="244333"/>
            </a:xfrm>
            <a:prstGeom prst="rect">
              <a:avLst/>
            </a:prstGeom>
            <a:noFill/>
          </p:spPr>
        </p:pic>
        <p:pic>
          <p:nvPicPr>
            <p:cNvPr id="48" name="Picture 7" descr="Greenstonefly (Trans )">
              <a:extLst>
                <a:ext uri="{FF2B5EF4-FFF2-40B4-BE49-F238E27FC236}">
                  <a16:creationId xmlns:a16="http://schemas.microsoft.com/office/drawing/2014/main" id="{FA007391-9DE4-446D-9147-13B2D756B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1318" y="959109"/>
              <a:ext cx="1086918" cy="612888"/>
            </a:xfrm>
            <a:prstGeom prst="rect">
              <a:avLst/>
            </a:prstGeom>
            <a:noFill/>
          </p:spPr>
        </p:pic>
        <p:pic>
          <p:nvPicPr>
            <p:cNvPr id="49" name="Picture 48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DCE404D2-CECC-4F1A-9A5E-8BADD4A16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391" y="371489"/>
              <a:ext cx="1992424" cy="796969"/>
            </a:xfrm>
            <a:prstGeom prst="rect">
              <a:avLst/>
            </a:prstGeom>
          </p:spPr>
        </p:pic>
        <p:pic>
          <p:nvPicPr>
            <p:cNvPr id="50" name="Picture 4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1C6E80C-3A03-4686-BAAB-7E1C3B2C9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1479">
              <a:off x="9422205" y="1329597"/>
              <a:ext cx="935673" cy="653665"/>
            </a:xfrm>
            <a:prstGeom prst="rect">
              <a:avLst/>
            </a:prstGeom>
          </p:spPr>
        </p:pic>
        <p:pic>
          <p:nvPicPr>
            <p:cNvPr id="51" name="Picture 44" descr="Yellow Dele">
              <a:extLst>
                <a:ext uri="{FF2B5EF4-FFF2-40B4-BE49-F238E27FC236}">
                  <a16:creationId xmlns:a16="http://schemas.microsoft.com/office/drawing/2014/main" id="{185AB027-E265-404E-8AA1-61A2977B1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9024563" y="177615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5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C80D1E8-F6B1-48AC-8634-B627B47D1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0301" y="89019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7" descr="Greenstonefly (Trans )">
              <a:extLst>
                <a:ext uri="{FF2B5EF4-FFF2-40B4-BE49-F238E27FC236}">
                  <a16:creationId xmlns:a16="http://schemas.microsoft.com/office/drawing/2014/main" id="{C7874F88-6829-4F31-9758-70C70DFCB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2281524">
              <a:off x="9957906" y="1985185"/>
              <a:ext cx="1025415" cy="578208"/>
            </a:xfrm>
            <a:prstGeom prst="rect">
              <a:avLst/>
            </a:prstGeom>
            <a:noFill/>
          </p:spPr>
        </p:pic>
        <p:pic>
          <p:nvPicPr>
            <p:cNvPr id="54" name="Picture 44" descr="Yellow Dele">
              <a:extLst>
                <a:ext uri="{FF2B5EF4-FFF2-40B4-BE49-F238E27FC236}">
                  <a16:creationId xmlns:a16="http://schemas.microsoft.com/office/drawing/2014/main" id="{5B394C14-239F-47DD-BC54-62B54FC7E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10616944" y="129109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5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4499A5C-A9DB-445D-B639-5444CB020C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091662" y="1057754"/>
              <a:ext cx="311999" cy="18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8D35121-928E-4420-B8FF-FA685A3E9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8823073" y="156829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ACA48B0-180B-4AE9-824A-649F48823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0312" y="1693257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069E3BB-2F09-4104-9A9C-2C3406C396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652004" y="1889370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C659B8D-77B0-4D48-A407-197C62B40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9573134" y="451733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4" descr="Yellow Dele">
              <a:extLst>
                <a:ext uri="{FF2B5EF4-FFF2-40B4-BE49-F238E27FC236}">
                  <a16:creationId xmlns:a16="http://schemas.microsoft.com/office/drawing/2014/main" id="{F5A963EF-0DFE-44F6-829C-F916C644C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8838864" y="40846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81" name="Picture 44" descr="Yellow Dele">
              <a:extLst>
                <a:ext uri="{FF2B5EF4-FFF2-40B4-BE49-F238E27FC236}">
                  <a16:creationId xmlns:a16="http://schemas.microsoft.com/office/drawing/2014/main" id="{1834C209-888B-4A76-B9F0-E4A8FA10E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9510999" y="208738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85" name="Picture 8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0114F92-0314-4CB0-B062-3F67B45EC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0253">
              <a:off x="10854154" y="1317363"/>
              <a:ext cx="921428" cy="643714"/>
            </a:xfrm>
            <a:prstGeom prst="rect">
              <a:avLst/>
            </a:prstGeom>
          </p:spPr>
        </p:pic>
      </p:grpSp>
      <p:sp>
        <p:nvSpPr>
          <p:cNvPr id="86" name="Arrow: Down 85">
            <a:extLst>
              <a:ext uri="{FF2B5EF4-FFF2-40B4-BE49-F238E27FC236}">
                <a16:creationId xmlns:a16="http://schemas.microsoft.com/office/drawing/2014/main" id="{533E9159-89D3-43E5-A7CF-C57826D9A9E9}"/>
              </a:ext>
            </a:extLst>
          </p:cNvPr>
          <p:cNvSpPr/>
          <p:nvPr/>
        </p:nvSpPr>
        <p:spPr>
          <a:xfrm rot="16200000">
            <a:off x="5599289" y="4006608"/>
            <a:ext cx="1149414" cy="1486951"/>
          </a:xfrm>
          <a:prstGeom prst="downArrow">
            <a:avLst>
              <a:gd name="adj1" fmla="val 37703"/>
              <a:gd name="adj2" fmla="val 44587"/>
            </a:avLst>
          </a:prstGeom>
          <a:solidFill>
            <a:srgbClr val="9C9C9C"/>
          </a:solidFill>
          <a:ln>
            <a:solidFill>
              <a:srgbClr val="9C9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/>
              <a:t>AMD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096296-F7BF-4614-8316-19E91FD00B1A}"/>
              </a:ext>
            </a:extLst>
          </p:cNvPr>
          <p:cNvGrpSpPr/>
          <p:nvPr/>
        </p:nvGrpSpPr>
        <p:grpSpPr>
          <a:xfrm>
            <a:off x="7495114" y="3710209"/>
            <a:ext cx="3193951" cy="2278532"/>
            <a:chOff x="7495114" y="3029073"/>
            <a:chExt cx="3193951" cy="227853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215A483-473F-4DCC-9295-E0DCC9433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072" y="4870672"/>
              <a:ext cx="495300" cy="436933"/>
            </a:xfrm>
            <a:prstGeom prst="rect">
              <a:avLst/>
            </a:prstGeom>
          </p:spPr>
        </p:pic>
        <p:pic>
          <p:nvPicPr>
            <p:cNvPr id="41" name="Picture 8" descr="trans">
              <a:extLst>
                <a:ext uri="{FF2B5EF4-FFF2-40B4-BE49-F238E27FC236}">
                  <a16:creationId xmlns:a16="http://schemas.microsoft.com/office/drawing/2014/main" id="{A054A1F1-67DF-40B1-903F-EF3D3D28C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065615">
              <a:off x="8851915" y="4019965"/>
              <a:ext cx="791457" cy="244333"/>
            </a:xfrm>
            <a:prstGeom prst="rect">
              <a:avLst/>
            </a:prstGeom>
            <a:noFill/>
          </p:spPr>
        </p:pic>
        <p:pic>
          <p:nvPicPr>
            <p:cNvPr id="42" name="Picture 7" descr="Greenstonefly (Trans )">
              <a:extLst>
                <a:ext uri="{FF2B5EF4-FFF2-40B4-BE49-F238E27FC236}">
                  <a16:creationId xmlns:a16="http://schemas.microsoft.com/office/drawing/2014/main" id="{CC22F2EB-F366-4FD2-A1D6-0A181E05B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7568" y="3616693"/>
              <a:ext cx="1086918" cy="612888"/>
            </a:xfrm>
            <a:prstGeom prst="rect">
              <a:avLst/>
            </a:prstGeom>
            <a:noFill/>
          </p:spPr>
        </p:pic>
        <p:pic>
          <p:nvPicPr>
            <p:cNvPr id="43" name="Picture 42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5C5C830D-94CA-466A-911A-1D6D2A38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641" y="3029073"/>
              <a:ext cx="1992424" cy="796969"/>
            </a:xfrm>
            <a:prstGeom prst="rect">
              <a:avLst/>
            </a:prstGeom>
          </p:spPr>
        </p:pic>
        <p:pic>
          <p:nvPicPr>
            <p:cNvPr id="44" name="Picture 4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41A680B-0514-497A-AF59-1AD4543C3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1479">
              <a:off x="8078455" y="3987181"/>
              <a:ext cx="935673" cy="653665"/>
            </a:xfrm>
            <a:prstGeom prst="rect">
              <a:avLst/>
            </a:prstGeom>
          </p:spPr>
        </p:pic>
        <p:pic>
          <p:nvPicPr>
            <p:cNvPr id="59" name="Picture 44" descr="Yellow Dele">
              <a:extLst>
                <a:ext uri="{FF2B5EF4-FFF2-40B4-BE49-F238E27FC236}">
                  <a16:creationId xmlns:a16="http://schemas.microsoft.com/office/drawing/2014/main" id="{1F1DD521-4053-4466-B694-DF125C241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7680813" y="443374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6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8D77A0D-110C-4A86-842C-4C594ABA77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551" y="3547778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7" descr="Greenstonefly (Trans )">
              <a:extLst>
                <a:ext uri="{FF2B5EF4-FFF2-40B4-BE49-F238E27FC236}">
                  <a16:creationId xmlns:a16="http://schemas.microsoft.com/office/drawing/2014/main" id="{E52DDCCB-4E1D-4C1A-ADF1-6DF4F55F5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2281524">
              <a:off x="8614156" y="4642769"/>
              <a:ext cx="1025415" cy="578208"/>
            </a:xfrm>
            <a:prstGeom prst="rect">
              <a:avLst/>
            </a:prstGeom>
            <a:noFill/>
          </p:spPr>
        </p:pic>
        <p:pic>
          <p:nvPicPr>
            <p:cNvPr id="62" name="Picture 44" descr="Yellow Dele">
              <a:extLst>
                <a:ext uri="{FF2B5EF4-FFF2-40B4-BE49-F238E27FC236}">
                  <a16:creationId xmlns:a16="http://schemas.microsoft.com/office/drawing/2014/main" id="{1C4B5654-579F-4906-97EF-E96013D492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9273194" y="394868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6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B368C3A-471D-4582-906A-751CAA054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8747912" y="3715338"/>
              <a:ext cx="311999" cy="18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EC91D1C-64C2-43F5-849D-136AAA328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7479323" y="4225878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26A4666-A238-4EAE-9B3F-21019EB08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6562" y="4350841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477C59F-E5F7-4ED2-8F6E-2CCDDBB10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9308254" y="454695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019447E-E9A4-4A00-A257-10F62B652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8229384" y="3109317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4" descr="Yellow Dele">
              <a:extLst>
                <a:ext uri="{FF2B5EF4-FFF2-40B4-BE49-F238E27FC236}">
                  <a16:creationId xmlns:a16="http://schemas.microsoft.com/office/drawing/2014/main" id="{8E047AB6-A8A1-4305-B282-8159985A7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7495114" y="306605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69" name="Picture 44" descr="Yellow Dele">
              <a:extLst>
                <a:ext uri="{FF2B5EF4-FFF2-40B4-BE49-F238E27FC236}">
                  <a16:creationId xmlns:a16="http://schemas.microsoft.com/office/drawing/2014/main" id="{D4C2351A-0923-445F-AED5-BECB50828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8167249" y="4744965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70" name="Picture 6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A437B12-45DA-4F2A-93B5-54669DD2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0253">
              <a:off x="9510404" y="3974947"/>
              <a:ext cx="921428" cy="64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367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73610"/>
            <a:ext cx="12192000" cy="3652432"/>
          </a:xfrm>
        </p:spPr>
        <p:txBody>
          <a:bodyPr anchor="t" anchorCtr="0">
            <a:normAutofit/>
          </a:bodyPr>
          <a:lstStyle/>
          <a:p>
            <a:r>
              <a:rPr lang="en-US" u="sng" dirty="0">
                <a:latin typeface="+mn-lt"/>
              </a:rPr>
              <a:t>Effects of AMD on size spectra … ???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967298D-8720-4F6A-8D73-ED2954DD8E19}"/>
              </a:ext>
            </a:extLst>
          </p:cNvPr>
          <p:cNvGrpSpPr/>
          <p:nvPr/>
        </p:nvGrpSpPr>
        <p:grpSpPr>
          <a:xfrm>
            <a:off x="1770537" y="1279727"/>
            <a:ext cx="3193951" cy="2278532"/>
            <a:chOff x="8838864" y="371489"/>
            <a:chExt cx="3193951" cy="227853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F018B71-88A5-40A9-93D1-4D325ED94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822" y="2213088"/>
              <a:ext cx="495300" cy="436933"/>
            </a:xfrm>
            <a:prstGeom prst="rect">
              <a:avLst/>
            </a:prstGeom>
          </p:spPr>
        </p:pic>
        <p:pic>
          <p:nvPicPr>
            <p:cNvPr id="47" name="Picture 8" descr="trans">
              <a:extLst>
                <a:ext uri="{FF2B5EF4-FFF2-40B4-BE49-F238E27FC236}">
                  <a16:creationId xmlns:a16="http://schemas.microsoft.com/office/drawing/2014/main" id="{21DD43DC-44C3-4FAF-BE4F-DFD0CD327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065615">
              <a:off x="10195665" y="1362381"/>
              <a:ext cx="791457" cy="244333"/>
            </a:xfrm>
            <a:prstGeom prst="rect">
              <a:avLst/>
            </a:prstGeom>
            <a:noFill/>
          </p:spPr>
        </p:pic>
        <p:pic>
          <p:nvPicPr>
            <p:cNvPr id="48" name="Picture 7" descr="Greenstonefly (Trans )">
              <a:extLst>
                <a:ext uri="{FF2B5EF4-FFF2-40B4-BE49-F238E27FC236}">
                  <a16:creationId xmlns:a16="http://schemas.microsoft.com/office/drawing/2014/main" id="{FA007391-9DE4-446D-9147-13B2D756B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1318" y="959109"/>
              <a:ext cx="1086918" cy="612888"/>
            </a:xfrm>
            <a:prstGeom prst="rect">
              <a:avLst/>
            </a:prstGeom>
            <a:noFill/>
          </p:spPr>
        </p:pic>
        <p:pic>
          <p:nvPicPr>
            <p:cNvPr id="49" name="Picture 48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DCE404D2-CECC-4F1A-9A5E-8BADD4A16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391" y="371489"/>
              <a:ext cx="1992424" cy="796969"/>
            </a:xfrm>
            <a:prstGeom prst="rect">
              <a:avLst/>
            </a:prstGeom>
          </p:spPr>
        </p:pic>
        <p:pic>
          <p:nvPicPr>
            <p:cNvPr id="50" name="Picture 4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1C6E80C-3A03-4686-BAAB-7E1C3B2C9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1479">
              <a:off x="9422205" y="1329597"/>
              <a:ext cx="935673" cy="653665"/>
            </a:xfrm>
            <a:prstGeom prst="rect">
              <a:avLst/>
            </a:prstGeom>
          </p:spPr>
        </p:pic>
        <p:pic>
          <p:nvPicPr>
            <p:cNvPr id="51" name="Picture 44" descr="Yellow Dele">
              <a:extLst>
                <a:ext uri="{FF2B5EF4-FFF2-40B4-BE49-F238E27FC236}">
                  <a16:creationId xmlns:a16="http://schemas.microsoft.com/office/drawing/2014/main" id="{185AB027-E265-404E-8AA1-61A2977B1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9024563" y="177615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5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C80D1E8-F6B1-48AC-8634-B627B47D1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0301" y="89019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7" descr="Greenstonefly (Trans )">
              <a:extLst>
                <a:ext uri="{FF2B5EF4-FFF2-40B4-BE49-F238E27FC236}">
                  <a16:creationId xmlns:a16="http://schemas.microsoft.com/office/drawing/2014/main" id="{C7874F88-6829-4F31-9758-70C70DFCB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2281524">
              <a:off x="9957906" y="1985185"/>
              <a:ext cx="1025415" cy="578208"/>
            </a:xfrm>
            <a:prstGeom prst="rect">
              <a:avLst/>
            </a:prstGeom>
            <a:noFill/>
          </p:spPr>
        </p:pic>
        <p:pic>
          <p:nvPicPr>
            <p:cNvPr id="54" name="Picture 44" descr="Yellow Dele">
              <a:extLst>
                <a:ext uri="{FF2B5EF4-FFF2-40B4-BE49-F238E27FC236}">
                  <a16:creationId xmlns:a16="http://schemas.microsoft.com/office/drawing/2014/main" id="{5B394C14-239F-47DD-BC54-62B54FC7E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10616944" y="129109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5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4499A5C-A9DB-445D-B639-5444CB020C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091662" y="1057754"/>
              <a:ext cx="311999" cy="18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8D35121-928E-4420-B8FF-FA685A3E9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8823073" y="156829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ACA48B0-180B-4AE9-824A-649F48823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0312" y="1693257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069E3BB-2F09-4104-9A9C-2C3406C396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652004" y="1889370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C659B8D-77B0-4D48-A407-197C62B40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9573134" y="451733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4" descr="Yellow Dele">
              <a:extLst>
                <a:ext uri="{FF2B5EF4-FFF2-40B4-BE49-F238E27FC236}">
                  <a16:creationId xmlns:a16="http://schemas.microsoft.com/office/drawing/2014/main" id="{F5A963EF-0DFE-44F6-829C-F916C644C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8838864" y="40846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81" name="Picture 44" descr="Yellow Dele">
              <a:extLst>
                <a:ext uri="{FF2B5EF4-FFF2-40B4-BE49-F238E27FC236}">
                  <a16:creationId xmlns:a16="http://schemas.microsoft.com/office/drawing/2014/main" id="{1834C209-888B-4A76-B9F0-E4A8FA10E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9510999" y="208738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85" name="Picture 8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0114F92-0314-4CB0-B062-3F67B45EC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0253">
              <a:off x="10854154" y="1317363"/>
              <a:ext cx="921428" cy="643714"/>
            </a:xfrm>
            <a:prstGeom prst="rect">
              <a:avLst/>
            </a:prstGeom>
          </p:spPr>
        </p:pic>
      </p:grpSp>
      <p:sp>
        <p:nvSpPr>
          <p:cNvPr id="86" name="Arrow: Down 85">
            <a:extLst>
              <a:ext uri="{FF2B5EF4-FFF2-40B4-BE49-F238E27FC236}">
                <a16:creationId xmlns:a16="http://schemas.microsoft.com/office/drawing/2014/main" id="{533E9159-89D3-43E5-A7CF-C57826D9A9E9}"/>
              </a:ext>
            </a:extLst>
          </p:cNvPr>
          <p:cNvSpPr/>
          <p:nvPr/>
        </p:nvSpPr>
        <p:spPr>
          <a:xfrm rot="16200000">
            <a:off x="5380628" y="1544798"/>
            <a:ext cx="1149414" cy="1486951"/>
          </a:xfrm>
          <a:prstGeom prst="downArrow">
            <a:avLst>
              <a:gd name="adj1" fmla="val 37703"/>
              <a:gd name="adj2" fmla="val 44587"/>
            </a:avLst>
          </a:prstGeom>
          <a:solidFill>
            <a:srgbClr val="9C9C9C"/>
          </a:solidFill>
          <a:ln>
            <a:solidFill>
              <a:srgbClr val="9C9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/>
              <a:t>AMD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1BFE5A62-2B4B-4966-91C1-4FBF3DDC2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09" y="3095118"/>
            <a:ext cx="495300" cy="436933"/>
          </a:xfrm>
          <a:prstGeom prst="rect">
            <a:avLst/>
          </a:prstGeom>
        </p:spPr>
      </p:pic>
      <p:pic>
        <p:nvPicPr>
          <p:cNvPr id="98" name="Picture 8" descr="trans">
            <a:extLst>
              <a:ext uri="{FF2B5EF4-FFF2-40B4-BE49-F238E27FC236}">
                <a16:creationId xmlns:a16="http://schemas.microsoft.com/office/drawing/2014/main" id="{A00B4BD7-BE29-43CC-B5A9-B3CFE2D3A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6065615">
            <a:off x="8183352" y="2244411"/>
            <a:ext cx="791457" cy="244333"/>
          </a:xfrm>
          <a:prstGeom prst="rect">
            <a:avLst/>
          </a:prstGeom>
          <a:noFill/>
        </p:spPr>
      </p:pic>
      <p:pic>
        <p:nvPicPr>
          <p:cNvPr id="99" name="Picture 7" descr="Greenstonefly (Trans )">
            <a:extLst>
              <a:ext uri="{FF2B5EF4-FFF2-40B4-BE49-F238E27FC236}">
                <a16:creationId xmlns:a16="http://schemas.microsoft.com/office/drawing/2014/main" id="{D2DADF14-39E1-4348-AA5F-F9FCA1175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859005" y="1841139"/>
            <a:ext cx="1086918" cy="612888"/>
          </a:xfrm>
          <a:prstGeom prst="rect">
            <a:avLst/>
          </a:prstGeom>
          <a:noFill/>
        </p:spPr>
      </p:pic>
      <p:pic>
        <p:nvPicPr>
          <p:cNvPr id="100" name="Picture 99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8FB4AAA7-E1AF-469B-AF56-DED7C044AA5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alphaModFix amt="1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8" y="1253519"/>
            <a:ext cx="1992424" cy="796969"/>
          </a:xfrm>
          <a:prstGeom prst="rect">
            <a:avLst/>
          </a:prstGeom>
        </p:spPr>
      </p:pic>
      <p:pic>
        <p:nvPicPr>
          <p:cNvPr id="101" name="Picture 100" descr="A picture containing text&#10;&#10;Description automatically generated">
            <a:extLst>
              <a:ext uri="{FF2B5EF4-FFF2-40B4-BE49-F238E27FC236}">
                <a16:creationId xmlns:a16="http://schemas.microsoft.com/office/drawing/2014/main" id="{02EDF8D7-333E-4C4E-BE9E-F66B18C3F08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alphaModFix amt="1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1479">
            <a:off x="7409892" y="2211627"/>
            <a:ext cx="935673" cy="653665"/>
          </a:xfrm>
          <a:prstGeom prst="rect">
            <a:avLst/>
          </a:prstGeom>
        </p:spPr>
      </p:pic>
      <p:pic>
        <p:nvPicPr>
          <p:cNvPr id="102" name="Picture 44" descr="Yellow Dele">
            <a:extLst>
              <a:ext uri="{FF2B5EF4-FFF2-40B4-BE49-F238E27FC236}">
                <a16:creationId xmlns:a16="http://schemas.microsoft.com/office/drawing/2014/main" id="{1C11DDA2-B0BD-4DE3-867A-BE088E99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1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3493989">
            <a:off x="7012250" y="2658187"/>
            <a:ext cx="599939" cy="409588"/>
          </a:xfrm>
          <a:prstGeom prst="rect">
            <a:avLst/>
          </a:prstGeom>
          <a:noFill/>
        </p:spPr>
      </p:pic>
      <p:pic>
        <p:nvPicPr>
          <p:cNvPr id="10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661AE1C-DE31-41C3-B7EB-F57A563C1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88" y="1772224"/>
            <a:ext cx="311999" cy="2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7" descr="Greenstonefly (Trans )">
            <a:extLst>
              <a:ext uri="{FF2B5EF4-FFF2-40B4-BE49-F238E27FC236}">
                <a16:creationId xmlns:a16="http://schemas.microsoft.com/office/drawing/2014/main" id="{8F76D351-F1BB-4545-B072-49C2ED6D2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2281524">
            <a:off x="7945593" y="2867215"/>
            <a:ext cx="1025415" cy="578208"/>
          </a:xfrm>
          <a:prstGeom prst="rect">
            <a:avLst/>
          </a:prstGeom>
          <a:noFill/>
        </p:spPr>
      </p:pic>
      <p:pic>
        <p:nvPicPr>
          <p:cNvPr id="105" name="Picture 44" descr="Yellow Dele">
            <a:extLst>
              <a:ext uri="{FF2B5EF4-FFF2-40B4-BE49-F238E27FC236}">
                <a16:creationId xmlns:a16="http://schemas.microsoft.com/office/drawing/2014/main" id="{FC28DB51-5839-4565-BEF2-AC888EA50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6142919">
            <a:off x="8604631" y="2173127"/>
            <a:ext cx="599939" cy="409588"/>
          </a:xfrm>
          <a:prstGeom prst="rect">
            <a:avLst/>
          </a:prstGeom>
          <a:noFill/>
        </p:spPr>
      </p:pic>
      <p:pic>
        <p:nvPicPr>
          <p:cNvPr id="106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0367DFE8-CB29-47DD-B06E-5E4816C6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91077">
            <a:off x="8079349" y="1939784"/>
            <a:ext cx="311999" cy="1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DFACBDC7-85B3-4A72-9F77-FC415ED4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31164">
            <a:off x="6810760" y="2450324"/>
            <a:ext cx="311999" cy="2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0A57ADAF-818E-4C6F-A097-B8D20085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999" y="2575287"/>
            <a:ext cx="311999" cy="2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7B6EA3C9-F7E0-44FF-9ADC-CC32AEF0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91077">
            <a:off x="8639691" y="2771400"/>
            <a:ext cx="311999" cy="2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62F35FCE-FDDB-4B5C-994A-4AEAC030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31164">
            <a:off x="7560821" y="1333763"/>
            <a:ext cx="311999" cy="2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4" descr="Yellow Dele">
            <a:extLst>
              <a:ext uri="{FF2B5EF4-FFF2-40B4-BE49-F238E27FC236}">
                <a16:creationId xmlns:a16="http://schemas.microsoft.com/office/drawing/2014/main" id="{965C8DC0-2DDF-4351-A21C-669BD1EA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1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3493989">
            <a:off x="6826551" y="1290497"/>
            <a:ext cx="599939" cy="409588"/>
          </a:xfrm>
          <a:prstGeom prst="rect">
            <a:avLst/>
          </a:prstGeom>
          <a:noFill/>
        </p:spPr>
      </p:pic>
      <p:pic>
        <p:nvPicPr>
          <p:cNvPr id="112" name="Picture 44" descr="Yellow Dele">
            <a:extLst>
              <a:ext uri="{FF2B5EF4-FFF2-40B4-BE49-F238E27FC236}">
                <a16:creationId xmlns:a16="http://schemas.microsoft.com/office/drawing/2014/main" id="{86A38908-B74C-4849-888E-79549F3C8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6142919">
            <a:off x="7498686" y="2969411"/>
            <a:ext cx="599939" cy="409588"/>
          </a:xfrm>
          <a:prstGeom prst="rect">
            <a:avLst/>
          </a:prstGeom>
          <a:noFill/>
        </p:spPr>
      </p:pic>
      <p:pic>
        <p:nvPicPr>
          <p:cNvPr id="113" name="Picture 112" descr="A picture containing text&#10;&#10;Description automatically generated">
            <a:extLst>
              <a:ext uri="{FF2B5EF4-FFF2-40B4-BE49-F238E27FC236}">
                <a16:creationId xmlns:a16="http://schemas.microsoft.com/office/drawing/2014/main" id="{9E06F4E9-A6EF-4B62-B2A2-8E4DC907861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alphaModFix amt="1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0253">
            <a:off x="8841841" y="2199393"/>
            <a:ext cx="921428" cy="64371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542E50C-23C8-4A3D-BC93-715A01B8A2A5}"/>
              </a:ext>
            </a:extLst>
          </p:cNvPr>
          <p:cNvGrpSpPr/>
          <p:nvPr/>
        </p:nvGrpSpPr>
        <p:grpSpPr>
          <a:xfrm>
            <a:off x="1840684" y="4661028"/>
            <a:ext cx="2226222" cy="2199442"/>
            <a:chOff x="3918587" y="1186144"/>
            <a:chExt cx="7874119" cy="528629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10463A8-6839-4AA9-B190-08EF71D16C34}"/>
                </a:ext>
              </a:extLst>
            </p:cNvPr>
            <p:cNvSpPr/>
            <p:nvPr/>
          </p:nvSpPr>
          <p:spPr>
            <a:xfrm>
              <a:off x="5920014" y="1576941"/>
              <a:ext cx="923925" cy="3376476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61AE0A9-04EB-4AC8-A0DC-1A41F711892D}"/>
                </a:ext>
              </a:extLst>
            </p:cNvPr>
            <p:cNvSpPr/>
            <p:nvPr/>
          </p:nvSpPr>
          <p:spPr>
            <a:xfrm>
              <a:off x="7053721" y="2190836"/>
              <a:ext cx="923925" cy="276258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4677F3-EDE3-4424-B14A-5101581E1A81}"/>
                </a:ext>
              </a:extLst>
            </p:cNvPr>
            <p:cNvSpPr/>
            <p:nvPr/>
          </p:nvSpPr>
          <p:spPr>
            <a:xfrm>
              <a:off x="8182827" y="2781387"/>
              <a:ext cx="923925" cy="2172030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341E571-B024-4FDE-ABD1-1025C795A5FA}"/>
                </a:ext>
              </a:extLst>
            </p:cNvPr>
            <p:cNvSpPr/>
            <p:nvPr/>
          </p:nvSpPr>
          <p:spPr>
            <a:xfrm>
              <a:off x="9311933" y="3381461"/>
              <a:ext cx="923925" cy="157195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F7815C1-991F-40AC-9D39-FF72F0E543F4}"/>
                </a:ext>
              </a:extLst>
            </p:cNvPr>
            <p:cNvSpPr/>
            <p:nvPr/>
          </p:nvSpPr>
          <p:spPr>
            <a:xfrm>
              <a:off x="10441039" y="3936828"/>
              <a:ext cx="923925" cy="1033326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A42B8C7-A249-4A9C-AEEA-43D7C07EDA7B}"/>
                </a:ext>
              </a:extLst>
            </p:cNvPr>
            <p:cNvCxnSpPr/>
            <p:nvPr/>
          </p:nvCxnSpPr>
          <p:spPr>
            <a:xfrm flipH="1">
              <a:off x="5596164" y="1186144"/>
              <a:ext cx="9525" cy="380074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C99E7D-BCC2-488D-B9D9-BA24EF19B75F}"/>
                </a:ext>
              </a:extLst>
            </p:cNvPr>
            <p:cNvCxnSpPr/>
            <p:nvPr/>
          </p:nvCxnSpPr>
          <p:spPr>
            <a:xfrm flipH="1">
              <a:off x="5525258" y="4877989"/>
              <a:ext cx="6267448" cy="1673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3CC1631-A928-4F4D-A837-092AF8464730}"/>
                </a:ext>
              </a:extLst>
            </p:cNvPr>
            <p:cNvSpPr txBox="1"/>
            <p:nvPr/>
          </p:nvSpPr>
          <p:spPr>
            <a:xfrm>
              <a:off x="3918587" y="2620771"/>
              <a:ext cx="1334280" cy="129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91C56DD-4219-4003-9E5F-762B11A4661F}"/>
                </a:ext>
              </a:extLst>
            </p:cNvPr>
            <p:cNvSpPr txBox="1"/>
            <p:nvPr/>
          </p:nvSpPr>
          <p:spPr>
            <a:xfrm>
              <a:off x="7770135" y="5181945"/>
              <a:ext cx="1744707" cy="129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M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E55A711-A5E7-4B06-B525-04EA7C6183EA}"/>
                </a:ext>
              </a:extLst>
            </p:cNvPr>
            <p:cNvCxnSpPr>
              <a:stCxn id="42" idx="0"/>
              <a:endCxn id="60" idx="0"/>
            </p:cNvCxnSpPr>
            <p:nvPr/>
          </p:nvCxnSpPr>
          <p:spPr>
            <a:xfrm>
              <a:off x="6381977" y="1576941"/>
              <a:ext cx="4521025" cy="235988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Arrow: Down 65">
            <a:extLst>
              <a:ext uri="{FF2B5EF4-FFF2-40B4-BE49-F238E27FC236}">
                <a16:creationId xmlns:a16="http://schemas.microsoft.com/office/drawing/2014/main" id="{08B45A95-DD87-4DF1-BDF3-537780644ECC}"/>
              </a:ext>
            </a:extLst>
          </p:cNvPr>
          <p:cNvSpPr/>
          <p:nvPr/>
        </p:nvSpPr>
        <p:spPr>
          <a:xfrm>
            <a:off x="8318294" y="3779004"/>
            <a:ext cx="643908" cy="816773"/>
          </a:xfrm>
          <a:prstGeom prst="downArrow">
            <a:avLst>
              <a:gd name="adj1" fmla="val 37703"/>
              <a:gd name="adj2" fmla="val 44587"/>
            </a:avLst>
          </a:prstGeom>
          <a:solidFill>
            <a:srgbClr val="9C9C9C"/>
          </a:solidFill>
          <a:ln>
            <a:solidFill>
              <a:srgbClr val="9C9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E04D23-7253-46D5-AEE4-78A28860D88D}"/>
              </a:ext>
            </a:extLst>
          </p:cNvPr>
          <p:cNvGrpSpPr/>
          <p:nvPr/>
        </p:nvGrpSpPr>
        <p:grpSpPr>
          <a:xfrm>
            <a:off x="7657866" y="4794414"/>
            <a:ext cx="2226222" cy="2199442"/>
            <a:chOff x="3918587" y="1186144"/>
            <a:chExt cx="7874119" cy="528629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A84843F-95BE-42A6-8C4D-9CA5EA81FD96}"/>
                </a:ext>
              </a:extLst>
            </p:cNvPr>
            <p:cNvSpPr/>
            <p:nvPr/>
          </p:nvSpPr>
          <p:spPr>
            <a:xfrm>
              <a:off x="5920013" y="1764330"/>
              <a:ext cx="923925" cy="3189088"/>
            </a:xfrm>
            <a:prstGeom prst="rect">
              <a:avLst/>
            </a:prstGeom>
            <a:solidFill>
              <a:srgbClr val="9C9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754A15-BCB8-4383-9292-80C97596CBC5}"/>
                </a:ext>
              </a:extLst>
            </p:cNvPr>
            <p:cNvSpPr/>
            <p:nvPr/>
          </p:nvSpPr>
          <p:spPr>
            <a:xfrm>
              <a:off x="7053720" y="3042526"/>
              <a:ext cx="923925" cy="19108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AE34BE9-D5F1-4908-8D5E-CBD6FA3DEF73}"/>
                </a:ext>
              </a:extLst>
            </p:cNvPr>
            <p:cNvSpPr/>
            <p:nvPr/>
          </p:nvSpPr>
          <p:spPr>
            <a:xfrm>
              <a:off x="8182828" y="4208335"/>
              <a:ext cx="923925" cy="745078"/>
            </a:xfrm>
            <a:prstGeom prst="rect">
              <a:avLst/>
            </a:prstGeom>
            <a:solidFill>
              <a:srgbClr val="9C9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F10B8FB-94E4-4F7E-8235-61F3B29AF158}"/>
                </a:ext>
              </a:extLst>
            </p:cNvPr>
            <p:cNvCxnSpPr/>
            <p:nvPr/>
          </p:nvCxnSpPr>
          <p:spPr>
            <a:xfrm flipH="1">
              <a:off x="5596164" y="1186144"/>
              <a:ext cx="9525" cy="380074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E84EC5-28B2-4596-B254-B255A63F2A67}"/>
                </a:ext>
              </a:extLst>
            </p:cNvPr>
            <p:cNvCxnSpPr/>
            <p:nvPr/>
          </p:nvCxnSpPr>
          <p:spPr>
            <a:xfrm flipH="1">
              <a:off x="5525258" y="4877989"/>
              <a:ext cx="6267448" cy="1673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75DD012-456C-4638-B2B8-42CFC6286C46}"/>
                </a:ext>
              </a:extLst>
            </p:cNvPr>
            <p:cNvSpPr txBox="1"/>
            <p:nvPr/>
          </p:nvSpPr>
          <p:spPr>
            <a:xfrm>
              <a:off x="3918587" y="2620771"/>
              <a:ext cx="1334280" cy="129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C2CFCE-E8AC-4344-96FA-A262527097DE}"/>
                </a:ext>
              </a:extLst>
            </p:cNvPr>
            <p:cNvSpPr txBox="1"/>
            <p:nvPr/>
          </p:nvSpPr>
          <p:spPr>
            <a:xfrm>
              <a:off x="7770135" y="5181945"/>
              <a:ext cx="1744707" cy="129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M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57ED7FA-E68B-41AE-9729-FEB003C62494}"/>
                </a:ext>
              </a:extLst>
            </p:cNvPr>
            <p:cNvCxnSpPr>
              <a:cxnSpLocks/>
              <a:stCxn id="68" idx="0"/>
              <a:endCxn id="70" idx="0"/>
            </p:cNvCxnSpPr>
            <p:nvPr/>
          </p:nvCxnSpPr>
          <p:spPr>
            <a:xfrm>
              <a:off x="6381975" y="1764330"/>
              <a:ext cx="2262816" cy="244400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Arrow: Down 75">
            <a:extLst>
              <a:ext uri="{FF2B5EF4-FFF2-40B4-BE49-F238E27FC236}">
                <a16:creationId xmlns:a16="http://schemas.microsoft.com/office/drawing/2014/main" id="{5FAE81CE-B7CF-4466-901A-8EA928D99130}"/>
              </a:ext>
            </a:extLst>
          </p:cNvPr>
          <p:cNvSpPr/>
          <p:nvPr/>
        </p:nvSpPr>
        <p:spPr>
          <a:xfrm>
            <a:off x="2650110" y="3785177"/>
            <a:ext cx="643908" cy="816773"/>
          </a:xfrm>
          <a:prstGeom prst="downArrow">
            <a:avLst>
              <a:gd name="adj1" fmla="val 37703"/>
              <a:gd name="adj2" fmla="val 44587"/>
            </a:avLst>
          </a:prstGeom>
          <a:solidFill>
            <a:srgbClr val="9C9C9C"/>
          </a:solidFill>
          <a:ln>
            <a:solidFill>
              <a:srgbClr val="9C9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" descr="Question Mark Icon from Miscellaneous Pack | Free Download">
            <a:extLst>
              <a:ext uri="{FF2B5EF4-FFF2-40B4-BE49-F238E27FC236}">
                <a16:creationId xmlns:a16="http://schemas.microsoft.com/office/drawing/2014/main" id="{C235C218-4E90-403E-8466-6532076B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5170">
            <a:off x="8856864" y="4604917"/>
            <a:ext cx="1239941" cy="12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Question Mark Icon from Miscellaneous Pack | Free Download">
            <a:extLst>
              <a:ext uri="{FF2B5EF4-FFF2-40B4-BE49-F238E27FC236}">
                <a16:creationId xmlns:a16="http://schemas.microsoft.com/office/drawing/2014/main" id="{D11094EF-E5FF-4414-A6A5-0412E5B3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98312">
            <a:off x="6812241" y="5162501"/>
            <a:ext cx="1239941" cy="12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Question Mark Icon from Miscellaneous Pack | Free Download">
            <a:extLst>
              <a:ext uri="{FF2B5EF4-FFF2-40B4-BE49-F238E27FC236}">
                <a16:creationId xmlns:a16="http://schemas.microsoft.com/office/drawing/2014/main" id="{C08FAFEA-9C89-4F0E-9506-81157F388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5170">
            <a:off x="3037424" y="3953090"/>
            <a:ext cx="1239941" cy="12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" descr="Question Mark Icon from Miscellaneous Pack | Free Download">
            <a:extLst>
              <a:ext uri="{FF2B5EF4-FFF2-40B4-BE49-F238E27FC236}">
                <a16:creationId xmlns:a16="http://schemas.microsoft.com/office/drawing/2014/main" id="{F8FBE912-AE4E-4816-8CFB-03E719B2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98312">
            <a:off x="1040414" y="5431872"/>
            <a:ext cx="1239941" cy="12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31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7CD69E-923C-40CB-8AED-B6D8E7D6B1BC}"/>
              </a:ext>
            </a:extLst>
          </p:cNvPr>
          <p:cNvGrpSpPr/>
          <p:nvPr/>
        </p:nvGrpSpPr>
        <p:grpSpPr>
          <a:xfrm>
            <a:off x="6471810" y="2034501"/>
            <a:ext cx="5275152" cy="4229342"/>
            <a:chOff x="28092" y="856481"/>
            <a:chExt cx="6922231" cy="56359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CCCC2D-185D-403C-A205-D8A3E8B7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92" y="856481"/>
              <a:ext cx="6653179" cy="5635958"/>
            </a:xfrm>
            <a:prstGeom prst="rect">
              <a:avLst/>
            </a:prstGeom>
          </p:spPr>
        </p:pic>
        <p:pic>
          <p:nvPicPr>
            <p:cNvPr id="47" name="Picture 8" descr="trans">
              <a:extLst>
                <a:ext uri="{FF2B5EF4-FFF2-40B4-BE49-F238E27FC236}">
                  <a16:creationId xmlns:a16="http://schemas.microsoft.com/office/drawing/2014/main" id="{F2B5D33B-C2BD-4B89-960D-D95CBA3A0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742" y="4021785"/>
              <a:ext cx="739877" cy="228410"/>
            </a:xfrm>
            <a:prstGeom prst="rect">
              <a:avLst/>
            </a:prstGeom>
            <a:noFill/>
          </p:spPr>
        </p:pic>
        <p:pic>
          <p:nvPicPr>
            <p:cNvPr id="48" name="Picture 7" descr="Greenstonefly (Trans )">
              <a:extLst>
                <a:ext uri="{FF2B5EF4-FFF2-40B4-BE49-F238E27FC236}">
                  <a16:creationId xmlns:a16="http://schemas.microsoft.com/office/drawing/2014/main" id="{979F2FF8-DF60-4FCD-B06F-5BA0214BC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019" y="2540098"/>
              <a:ext cx="1455145" cy="820523"/>
            </a:xfrm>
            <a:prstGeom prst="rect">
              <a:avLst/>
            </a:prstGeom>
            <a:noFill/>
          </p:spPr>
        </p:pic>
        <p:pic>
          <p:nvPicPr>
            <p:cNvPr id="49" name="Picture 44" descr="Yellow Dele">
              <a:extLst>
                <a:ext uri="{FF2B5EF4-FFF2-40B4-BE49-F238E27FC236}">
                  <a16:creationId xmlns:a16="http://schemas.microsoft.com/office/drawing/2014/main" id="{C43BFF63-70DC-4DC2-9B3B-403194AFE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454" y="4411410"/>
              <a:ext cx="657869" cy="449138"/>
            </a:xfrm>
            <a:prstGeom prst="rect">
              <a:avLst/>
            </a:prstGeom>
            <a:noFill/>
          </p:spPr>
        </p:pic>
        <p:pic>
          <p:nvPicPr>
            <p:cNvPr id="50" name="Picture 49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47AE1C83-BB4D-420A-B301-E92A9E887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436" y="1733714"/>
              <a:ext cx="1522887" cy="609155"/>
            </a:xfrm>
            <a:prstGeom prst="rect">
              <a:avLst/>
            </a:prstGeom>
          </p:spPr>
        </p:pic>
        <p:pic>
          <p:nvPicPr>
            <p:cNvPr id="51" name="Picture 5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9ED56C4-3C4E-468D-A205-1BF45D88D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619" y="3360621"/>
              <a:ext cx="846269" cy="591206"/>
            </a:xfrm>
            <a:prstGeom prst="rect">
              <a:avLst/>
            </a:prstGeom>
          </p:spPr>
        </p:pic>
        <p:pic>
          <p:nvPicPr>
            <p:cNvPr id="5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556299C-F74C-49F7-85FB-9516D924C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49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615" y="4991532"/>
              <a:ext cx="230727" cy="164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996110-36B9-49B8-941D-EE72A56B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323" y="65314"/>
            <a:ext cx="5195476" cy="6792686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Larger individuals require more energy…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371976-96FE-4A85-B20B-B6A185891EE5}"/>
              </a:ext>
            </a:extLst>
          </p:cNvPr>
          <p:cNvGrpSpPr/>
          <p:nvPr/>
        </p:nvGrpSpPr>
        <p:grpSpPr>
          <a:xfrm>
            <a:off x="1006348" y="1634861"/>
            <a:ext cx="2727407" cy="1965031"/>
            <a:chOff x="8838864" y="371489"/>
            <a:chExt cx="3193951" cy="2278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015BED-6801-4AA3-81E2-4D62F1808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822" y="2213088"/>
              <a:ext cx="495300" cy="436933"/>
            </a:xfrm>
            <a:prstGeom prst="rect">
              <a:avLst/>
            </a:prstGeom>
          </p:spPr>
        </p:pic>
        <p:pic>
          <p:nvPicPr>
            <p:cNvPr id="15" name="Picture 8" descr="trans">
              <a:extLst>
                <a:ext uri="{FF2B5EF4-FFF2-40B4-BE49-F238E27FC236}">
                  <a16:creationId xmlns:a16="http://schemas.microsoft.com/office/drawing/2014/main" id="{7651D57C-EF08-4B21-B568-24E42FB20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065615">
              <a:off x="10195665" y="1362381"/>
              <a:ext cx="791457" cy="244333"/>
            </a:xfrm>
            <a:prstGeom prst="rect">
              <a:avLst/>
            </a:prstGeom>
            <a:noFill/>
          </p:spPr>
        </p:pic>
        <p:pic>
          <p:nvPicPr>
            <p:cNvPr id="16" name="Picture 7" descr="Greenstonefly (Trans )">
              <a:extLst>
                <a:ext uri="{FF2B5EF4-FFF2-40B4-BE49-F238E27FC236}">
                  <a16:creationId xmlns:a16="http://schemas.microsoft.com/office/drawing/2014/main" id="{F5E2D50F-D990-4D82-B0DE-DFAD7EE2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1318" y="959109"/>
              <a:ext cx="1086918" cy="612888"/>
            </a:xfrm>
            <a:prstGeom prst="rect">
              <a:avLst/>
            </a:prstGeom>
            <a:noFill/>
          </p:spPr>
        </p:pic>
        <p:pic>
          <p:nvPicPr>
            <p:cNvPr id="17" name="Picture 16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51241AA5-EE8B-4F8F-8C48-036B7F347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391" y="371489"/>
              <a:ext cx="1992424" cy="796969"/>
            </a:xfrm>
            <a:prstGeom prst="rect">
              <a:avLst/>
            </a:prstGeom>
          </p:spPr>
        </p:pic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D59C86A-2762-4220-B964-B2B60CAC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1479">
              <a:off x="9422205" y="1329597"/>
              <a:ext cx="935673" cy="653665"/>
            </a:xfrm>
            <a:prstGeom prst="rect">
              <a:avLst/>
            </a:prstGeom>
          </p:spPr>
        </p:pic>
        <p:pic>
          <p:nvPicPr>
            <p:cNvPr id="19" name="Picture 44" descr="Yellow Dele">
              <a:extLst>
                <a:ext uri="{FF2B5EF4-FFF2-40B4-BE49-F238E27FC236}">
                  <a16:creationId xmlns:a16="http://schemas.microsoft.com/office/drawing/2014/main" id="{1499A9AE-E281-4248-BCD3-AB1A61783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9024563" y="177615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2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44112DE-518F-49DF-ADF1-E43060065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0301" y="89019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7" descr="Greenstonefly (Trans )">
              <a:extLst>
                <a:ext uri="{FF2B5EF4-FFF2-40B4-BE49-F238E27FC236}">
                  <a16:creationId xmlns:a16="http://schemas.microsoft.com/office/drawing/2014/main" id="{77FD1570-3165-41DB-B097-C60A460EF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2281524">
              <a:off x="9957906" y="1985185"/>
              <a:ext cx="1025415" cy="578208"/>
            </a:xfrm>
            <a:prstGeom prst="rect">
              <a:avLst/>
            </a:prstGeom>
            <a:noFill/>
          </p:spPr>
        </p:pic>
        <p:pic>
          <p:nvPicPr>
            <p:cNvPr id="22" name="Picture 44" descr="Yellow Dele">
              <a:extLst>
                <a:ext uri="{FF2B5EF4-FFF2-40B4-BE49-F238E27FC236}">
                  <a16:creationId xmlns:a16="http://schemas.microsoft.com/office/drawing/2014/main" id="{69E11D88-365F-4CEF-98AF-61C24F567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10616944" y="129109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2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4C14801-FAE8-4246-8F7F-792982C94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091662" y="1057754"/>
              <a:ext cx="311999" cy="18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7385EC2-95CD-4FCA-8080-ADC75B499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8823073" y="156829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9BBF813-931C-4A12-B961-0811499C5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0312" y="1693257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2494246-4FBF-4799-A55B-EE19C2D8D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652004" y="1889370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9BB86A1-6593-4403-859A-36F313EA8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9573134" y="451733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Yellow Dele">
              <a:extLst>
                <a:ext uri="{FF2B5EF4-FFF2-40B4-BE49-F238E27FC236}">
                  <a16:creationId xmlns:a16="http://schemas.microsoft.com/office/drawing/2014/main" id="{C06E022C-2127-44C9-91C3-A53FB0B3A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8838864" y="40846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29" name="Picture 44" descr="Yellow Dele">
              <a:extLst>
                <a:ext uri="{FF2B5EF4-FFF2-40B4-BE49-F238E27FC236}">
                  <a16:creationId xmlns:a16="http://schemas.microsoft.com/office/drawing/2014/main" id="{FFFA8F10-DCDC-4655-92A2-893261202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9510999" y="208738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30" name="Picture 2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F5CBA47-F013-475D-8D44-FB9DC17F8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0253">
              <a:off x="10854154" y="1317363"/>
              <a:ext cx="921428" cy="643714"/>
            </a:xfrm>
            <a:prstGeom prst="rect">
              <a:avLst/>
            </a:prstGeom>
          </p:spPr>
        </p:pic>
      </p:grpSp>
      <p:sp>
        <p:nvSpPr>
          <p:cNvPr id="31" name="Arrow: Down 30">
            <a:extLst>
              <a:ext uri="{FF2B5EF4-FFF2-40B4-BE49-F238E27FC236}">
                <a16:creationId xmlns:a16="http://schemas.microsoft.com/office/drawing/2014/main" id="{2BB56BC0-3150-4BE5-8B12-C4F908BF4E1D}"/>
              </a:ext>
            </a:extLst>
          </p:cNvPr>
          <p:cNvSpPr/>
          <p:nvPr/>
        </p:nvSpPr>
        <p:spPr>
          <a:xfrm>
            <a:off x="1851263" y="3608668"/>
            <a:ext cx="772156" cy="1030672"/>
          </a:xfrm>
          <a:prstGeom prst="downArrow">
            <a:avLst>
              <a:gd name="adj1" fmla="val 37703"/>
              <a:gd name="adj2" fmla="val 44587"/>
            </a:avLst>
          </a:prstGeom>
          <a:solidFill>
            <a:srgbClr val="9C9C9C"/>
          </a:solidFill>
          <a:ln>
            <a:solidFill>
              <a:srgbClr val="9C9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63646FBD-BA3A-40CA-A78D-D35DC3009AC8}"/>
              </a:ext>
            </a:extLst>
          </p:cNvPr>
          <p:cNvSpPr txBox="1">
            <a:spLocks/>
          </p:cNvSpPr>
          <p:nvPr/>
        </p:nvSpPr>
        <p:spPr>
          <a:xfrm>
            <a:off x="445038" y="14468"/>
            <a:ext cx="4796640" cy="67926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u="sng" dirty="0"/>
              <a:t>Lower abundance and diversity…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9F7744-457D-4350-910C-B21D52F242B0}"/>
              </a:ext>
            </a:extLst>
          </p:cNvPr>
          <p:cNvGrpSpPr/>
          <p:nvPr/>
        </p:nvGrpSpPr>
        <p:grpSpPr>
          <a:xfrm>
            <a:off x="874885" y="4665743"/>
            <a:ext cx="2724912" cy="1965960"/>
            <a:chOff x="7495114" y="3029073"/>
            <a:chExt cx="3193951" cy="2278532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2196478-4F15-42BD-A4A7-98074149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072" y="4870672"/>
              <a:ext cx="495300" cy="436933"/>
            </a:xfrm>
            <a:prstGeom prst="rect">
              <a:avLst/>
            </a:prstGeom>
          </p:spPr>
        </p:pic>
        <p:pic>
          <p:nvPicPr>
            <p:cNvPr id="77" name="Picture 8" descr="trans">
              <a:extLst>
                <a:ext uri="{FF2B5EF4-FFF2-40B4-BE49-F238E27FC236}">
                  <a16:creationId xmlns:a16="http://schemas.microsoft.com/office/drawing/2014/main" id="{86FCC291-8DD3-417F-8601-8CCEF8D30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065615">
              <a:off x="8851915" y="4019965"/>
              <a:ext cx="791457" cy="244333"/>
            </a:xfrm>
            <a:prstGeom prst="rect">
              <a:avLst/>
            </a:prstGeom>
            <a:noFill/>
          </p:spPr>
        </p:pic>
        <p:pic>
          <p:nvPicPr>
            <p:cNvPr id="78" name="Picture 7" descr="Greenstonefly (Trans )">
              <a:extLst>
                <a:ext uri="{FF2B5EF4-FFF2-40B4-BE49-F238E27FC236}">
                  <a16:creationId xmlns:a16="http://schemas.microsoft.com/office/drawing/2014/main" id="{0957D426-F4B9-433F-94AD-A8E163615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7568" y="3616693"/>
              <a:ext cx="1086918" cy="612888"/>
            </a:xfrm>
            <a:prstGeom prst="rect">
              <a:avLst/>
            </a:prstGeom>
            <a:noFill/>
          </p:spPr>
        </p:pic>
        <p:pic>
          <p:nvPicPr>
            <p:cNvPr id="79" name="Picture 78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4C15BBBC-57CE-44C2-AED3-124BCF2C0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641" y="3029073"/>
              <a:ext cx="1992424" cy="796969"/>
            </a:xfrm>
            <a:prstGeom prst="rect">
              <a:avLst/>
            </a:prstGeom>
          </p:spPr>
        </p:pic>
        <p:pic>
          <p:nvPicPr>
            <p:cNvPr id="80" name="Picture 7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451F24A-C9B6-49A3-AFC7-0FA23F8A2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1479">
              <a:off x="8078455" y="3987181"/>
              <a:ext cx="935673" cy="653665"/>
            </a:xfrm>
            <a:prstGeom prst="rect">
              <a:avLst/>
            </a:prstGeom>
          </p:spPr>
        </p:pic>
        <p:pic>
          <p:nvPicPr>
            <p:cNvPr id="81" name="Picture 44" descr="Yellow Dele">
              <a:extLst>
                <a:ext uri="{FF2B5EF4-FFF2-40B4-BE49-F238E27FC236}">
                  <a16:creationId xmlns:a16="http://schemas.microsoft.com/office/drawing/2014/main" id="{6015EB2A-2140-471D-98EB-7C4CDB4F4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7680813" y="443374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8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BCB6055-7EEB-406D-A6DF-DF3C55345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551" y="3547778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7" descr="Greenstonefly (Trans )">
              <a:extLst>
                <a:ext uri="{FF2B5EF4-FFF2-40B4-BE49-F238E27FC236}">
                  <a16:creationId xmlns:a16="http://schemas.microsoft.com/office/drawing/2014/main" id="{533E72DB-DD6E-4E7F-B20F-D3FD4AB8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2281524">
              <a:off x="8614156" y="4642769"/>
              <a:ext cx="1025415" cy="578208"/>
            </a:xfrm>
            <a:prstGeom prst="rect">
              <a:avLst/>
            </a:prstGeom>
            <a:noFill/>
          </p:spPr>
        </p:pic>
        <p:pic>
          <p:nvPicPr>
            <p:cNvPr id="84" name="Picture 44" descr="Yellow Dele">
              <a:extLst>
                <a:ext uri="{FF2B5EF4-FFF2-40B4-BE49-F238E27FC236}">
                  <a16:creationId xmlns:a16="http://schemas.microsoft.com/office/drawing/2014/main" id="{ED601CC2-5C52-44B8-BBCD-9A4F6E895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9273194" y="394868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8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BF67290-0A53-4673-B2C9-BCD5334C1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8747912" y="3715338"/>
              <a:ext cx="311999" cy="18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097F1E1-CB21-4D1E-821A-6586029A2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7479323" y="4225878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83C9DB5-C7EA-4BAD-AD8F-B1B16C826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6562" y="4350841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C177C5B-8DBC-4BBE-9F9E-AF889D8DB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9308254" y="454695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4AF3BFE-1C71-44FF-BFF5-DEE42B798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8229384" y="3109317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44" descr="Yellow Dele">
              <a:extLst>
                <a:ext uri="{FF2B5EF4-FFF2-40B4-BE49-F238E27FC236}">
                  <a16:creationId xmlns:a16="http://schemas.microsoft.com/office/drawing/2014/main" id="{E8D2C2DB-ABA9-4AD1-9ED0-C12124244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7495114" y="306605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91" name="Picture 44" descr="Yellow Dele">
              <a:extLst>
                <a:ext uri="{FF2B5EF4-FFF2-40B4-BE49-F238E27FC236}">
                  <a16:creationId xmlns:a16="http://schemas.microsoft.com/office/drawing/2014/main" id="{4F8670FE-9671-4C51-B02B-26D88A176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8167249" y="4744965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92" name="Picture 9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DBF02EC-322B-4065-A143-1E4206520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0253">
              <a:off x="9510404" y="3974947"/>
              <a:ext cx="921428" cy="64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776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water, nature, river&#10;&#10;Description automatically generated">
            <a:extLst>
              <a:ext uri="{FF2B5EF4-FFF2-40B4-BE49-F238E27FC236}">
                <a16:creationId xmlns:a16="http://schemas.microsoft.com/office/drawing/2014/main" id="{CF001B46-F9AC-47E1-BC9E-4F6FB7DA0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22" b="7080"/>
          <a:stretch/>
        </p:blipFill>
        <p:spPr>
          <a:xfrm>
            <a:off x="3789485" y="10733"/>
            <a:ext cx="8402516" cy="68472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4D3301-F102-4D16-8ABF-EF14BC1F2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3000">
                <a:sysClr val="windowText" lastClr="000000"/>
              </a:gs>
              <a:gs pos="54000">
                <a:sysClr val="windowText" lastClr="000000">
                  <a:alpha val="64000"/>
                </a:sysClr>
              </a:gs>
              <a:gs pos="39000">
                <a:sysClr val="windowText" lastClr="000000">
                  <a:alpha val="0"/>
                </a:sysClr>
              </a:gs>
              <a:gs pos="81000">
                <a:sysClr val="windowText" lastClr="000000"/>
              </a:gs>
            </a:gsLst>
            <a:lin ang="10800000" scaled="0"/>
          </a:gra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3045D4-B59B-450B-A767-58171923FFFF}"/>
              </a:ext>
            </a:extLst>
          </p:cNvPr>
          <p:cNvSpPr txBox="1">
            <a:spLocks/>
          </p:cNvSpPr>
          <p:nvPr/>
        </p:nvSpPr>
        <p:spPr>
          <a:xfrm>
            <a:off x="1268227" y="65320"/>
            <a:ext cx="4134199" cy="679268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many threats to freshwater </a:t>
            </a:r>
            <a:r>
              <a:rPr lang="en-US" sz="4000" dirty="0">
                <a:solidFill>
                  <a:prstClr val="white"/>
                </a:solidFill>
                <a:latin typeface="Calibri" panose="020F0502020204030204"/>
              </a:rPr>
              <a:t>quality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716034-99A8-4D1E-9B86-CAA1AC4067F1}"/>
              </a:ext>
            </a:extLst>
          </p:cNvPr>
          <p:cNvSpPr/>
          <p:nvPr/>
        </p:nvSpPr>
        <p:spPr>
          <a:xfrm>
            <a:off x="1407238" y="1782651"/>
            <a:ext cx="970384" cy="114995"/>
          </a:xfrm>
          <a:prstGeom prst="rect">
            <a:avLst/>
          </a:prstGeom>
          <a:solidFill>
            <a:srgbClr val="B5AA9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861622-E6D8-4D58-A8B7-57FDB68B733C}"/>
              </a:ext>
            </a:extLst>
          </p:cNvPr>
          <p:cNvSpPr/>
          <p:nvPr/>
        </p:nvSpPr>
        <p:spPr>
          <a:xfrm flipV="1">
            <a:off x="1407239" y="4914635"/>
            <a:ext cx="2988738" cy="4571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45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1903" y="65811"/>
            <a:ext cx="11514926" cy="9677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u="sng" dirty="0">
                <a:solidFill>
                  <a:schemeClr val="tx1"/>
                </a:solidFill>
                <a:latin typeface="+mn-lt"/>
              </a:rPr>
              <a:t>Prediction: Slope in AMD streams will be steeper…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370028" y="1683839"/>
            <a:ext cx="25994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Decreased prey abundance and increased energy demands will support fewer large-bodied predators</a:t>
            </a:r>
          </a:p>
        </p:txBody>
      </p:sp>
      <p:sp>
        <p:nvSpPr>
          <p:cNvPr id="399" name="Right Arrow 398"/>
          <p:cNvSpPr/>
          <p:nvPr/>
        </p:nvSpPr>
        <p:spPr>
          <a:xfrm>
            <a:off x="3336035" y="5198761"/>
            <a:ext cx="560693" cy="520686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1" name="Right Arrow 75">
            <a:extLst>
              <a:ext uri="{FF2B5EF4-FFF2-40B4-BE49-F238E27FC236}">
                <a16:creationId xmlns:a16="http://schemas.microsoft.com/office/drawing/2014/main" id="{793A7228-8575-4F81-93C9-EAA549BD03EC}"/>
              </a:ext>
            </a:extLst>
          </p:cNvPr>
          <p:cNvSpPr/>
          <p:nvPr/>
        </p:nvSpPr>
        <p:spPr>
          <a:xfrm>
            <a:off x="6103871" y="5157045"/>
            <a:ext cx="560693" cy="520686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C9003-3904-4873-915B-87F4C075166D}"/>
              </a:ext>
            </a:extLst>
          </p:cNvPr>
          <p:cNvGrpSpPr/>
          <p:nvPr/>
        </p:nvGrpSpPr>
        <p:grpSpPr>
          <a:xfrm>
            <a:off x="1310028" y="4296056"/>
            <a:ext cx="1518260" cy="2087165"/>
            <a:chOff x="6538851" y="4525411"/>
            <a:chExt cx="1518260" cy="2087165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C180565-6430-442B-8183-140AF3EB81C3}"/>
                </a:ext>
              </a:extLst>
            </p:cNvPr>
            <p:cNvCxnSpPr/>
            <p:nvPr/>
          </p:nvCxnSpPr>
          <p:spPr>
            <a:xfrm flipH="1">
              <a:off x="7280193" y="5632279"/>
              <a:ext cx="190528" cy="620876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80F3907-8A32-48C1-9D07-1E8B68920B0D}"/>
                </a:ext>
              </a:extLst>
            </p:cNvPr>
            <p:cNvCxnSpPr/>
            <p:nvPr/>
          </p:nvCxnSpPr>
          <p:spPr>
            <a:xfrm>
              <a:off x="7108948" y="4770606"/>
              <a:ext cx="249744" cy="614115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B1288BD-4919-47FC-96A1-05E6232D9B65}"/>
                </a:ext>
              </a:extLst>
            </p:cNvPr>
            <p:cNvCxnSpPr/>
            <p:nvPr/>
          </p:nvCxnSpPr>
          <p:spPr>
            <a:xfrm>
              <a:off x="7061057" y="4772819"/>
              <a:ext cx="71027" cy="1178919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1308FCA-B677-40BD-A111-3C5C68060EF5}"/>
                </a:ext>
              </a:extLst>
            </p:cNvPr>
            <p:cNvCxnSpPr/>
            <p:nvPr/>
          </p:nvCxnSpPr>
          <p:spPr>
            <a:xfrm flipH="1">
              <a:off x="6685359" y="5699325"/>
              <a:ext cx="47081" cy="573090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D4E132B-A261-4F55-B4F0-4BA4E1027F0B}"/>
                </a:ext>
              </a:extLst>
            </p:cNvPr>
            <p:cNvCxnSpPr/>
            <p:nvPr/>
          </p:nvCxnSpPr>
          <p:spPr>
            <a:xfrm flipH="1">
              <a:off x="6786130" y="5579900"/>
              <a:ext cx="594057" cy="691689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9" name="Picture 44" descr="Yellow Dele">
              <a:extLst>
                <a:ext uri="{FF2B5EF4-FFF2-40B4-BE49-F238E27FC236}">
                  <a16:creationId xmlns:a16="http://schemas.microsoft.com/office/drawing/2014/main" id="{B740097F-E3D1-4DB9-81BD-429A31EBB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423" y="5902100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60" name="Picture 159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09013678-3474-44E3-86C2-43D8D0E59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258" y="4525411"/>
              <a:ext cx="1143000" cy="457200"/>
            </a:xfrm>
            <a:prstGeom prst="rect">
              <a:avLst/>
            </a:prstGeom>
          </p:spPr>
        </p:pic>
        <p:pic>
          <p:nvPicPr>
            <p:cNvPr id="16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DDAEDAA-2954-4D55-A6BD-89FD8122F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851" y="6372502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DA403B21-E0A8-4485-AB59-8844277ED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178" y="637560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3A1C16D-E2B8-4A58-8A36-7B5DBE55C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744" y="6394271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535E4EA-56D9-476D-9EE1-007C1AC23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71" y="6397377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44" descr="Yellow Dele">
              <a:extLst>
                <a:ext uri="{FF2B5EF4-FFF2-40B4-BE49-F238E27FC236}">
                  <a16:creationId xmlns:a16="http://schemas.microsoft.com/office/drawing/2014/main" id="{63DA966A-8D57-4AC7-8C6B-0B060E7E6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5993" y="5960220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66" name="Picture 44" descr="Yellow Dele">
              <a:extLst>
                <a:ext uri="{FF2B5EF4-FFF2-40B4-BE49-F238E27FC236}">
                  <a16:creationId xmlns:a16="http://schemas.microsoft.com/office/drawing/2014/main" id="{182783F2-56AC-4613-BB82-FEE619C95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3803" y="5926243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67" name="Picture 7" descr="Greenstonefly (Trans )">
              <a:extLst>
                <a:ext uri="{FF2B5EF4-FFF2-40B4-BE49-F238E27FC236}">
                  <a16:creationId xmlns:a16="http://schemas.microsoft.com/office/drawing/2014/main" id="{471FB638-6B07-4DFA-AE3A-0C6CDCCB2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817050">
              <a:off x="6786996" y="5004384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177" name="Picture 17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350EC7C-4350-4788-B63A-550FF6144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028" y="5594190"/>
              <a:ext cx="463496" cy="323800"/>
            </a:xfrm>
            <a:prstGeom prst="rect">
              <a:avLst/>
            </a:prstGeom>
          </p:spPr>
        </p:pic>
        <p:pic>
          <p:nvPicPr>
            <p:cNvPr id="178" name="Picture 17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568EEAF-1D58-499F-86AD-15964BD88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75" y="5490530"/>
              <a:ext cx="463496" cy="3238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C1FDF-F945-40E4-B84B-36DFF504638C}"/>
              </a:ext>
            </a:extLst>
          </p:cNvPr>
          <p:cNvGrpSpPr/>
          <p:nvPr/>
        </p:nvGrpSpPr>
        <p:grpSpPr>
          <a:xfrm>
            <a:off x="4213147" y="4436608"/>
            <a:ext cx="1586746" cy="2015287"/>
            <a:chOff x="3590338" y="4465666"/>
            <a:chExt cx="1586746" cy="2015287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E146139-9CF8-476F-BCF4-D89F2D0C47F3}"/>
                </a:ext>
              </a:extLst>
            </p:cNvPr>
            <p:cNvSpPr/>
            <p:nvPr/>
          </p:nvSpPr>
          <p:spPr>
            <a:xfrm rot="16200000">
              <a:off x="4189704" y="5191679"/>
              <a:ext cx="367696" cy="748114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8770179-D50E-44A6-AD88-944DE53ABF71}"/>
                </a:ext>
              </a:extLst>
            </p:cNvPr>
            <p:cNvSpPr/>
            <p:nvPr/>
          </p:nvSpPr>
          <p:spPr>
            <a:xfrm rot="16200000">
              <a:off x="4199863" y="5503732"/>
              <a:ext cx="367696" cy="1586746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91680A4-B433-4BAC-B02E-2332ECBE72E6}"/>
                </a:ext>
              </a:extLst>
            </p:cNvPr>
            <p:cNvSpPr/>
            <p:nvPr/>
          </p:nvSpPr>
          <p:spPr>
            <a:xfrm rot="16200000">
              <a:off x="4193004" y="5357907"/>
              <a:ext cx="367696" cy="11430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B076F4C-EAAB-489F-928E-A6178DABF937}"/>
                </a:ext>
              </a:extLst>
            </p:cNvPr>
            <p:cNvSpPr/>
            <p:nvPr/>
          </p:nvSpPr>
          <p:spPr>
            <a:xfrm rot="16200000">
              <a:off x="4180259" y="4970391"/>
              <a:ext cx="359498" cy="46349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EB1E992-3679-45F6-A285-46642F9625BE}"/>
                </a:ext>
              </a:extLst>
            </p:cNvPr>
            <p:cNvSpPr/>
            <p:nvPr/>
          </p:nvSpPr>
          <p:spPr>
            <a:xfrm rot="16200000">
              <a:off x="4178167" y="4795212"/>
              <a:ext cx="367696" cy="84889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68" name="Picture 7" descr="Greenstonefly (Trans )">
              <a:extLst>
                <a:ext uri="{FF2B5EF4-FFF2-40B4-BE49-F238E27FC236}">
                  <a16:creationId xmlns:a16="http://schemas.microsoft.com/office/drawing/2014/main" id="{D3DBC036-53B5-459A-9BAC-D6A3428CA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48586">
              <a:off x="3951432" y="4905410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169" name="Picture 44" descr="Yellow Dele">
              <a:extLst>
                <a:ext uri="{FF2B5EF4-FFF2-40B4-BE49-F238E27FC236}">
                  <a16:creationId xmlns:a16="http://schemas.microsoft.com/office/drawing/2014/main" id="{0DFC6E74-A41E-4DEC-B81B-85AF7FC3A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046" y="5737262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70" name="Picture 169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56F0D786-3A32-48F3-A90D-DAC5F4301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68" y="4465666"/>
              <a:ext cx="1143000" cy="457200"/>
            </a:xfrm>
            <a:prstGeom prst="rect">
              <a:avLst/>
            </a:prstGeom>
          </p:spPr>
        </p:pic>
        <p:pic>
          <p:nvPicPr>
            <p:cNvPr id="17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EFD3FC0-C9ED-4220-BAC9-022ABB9B9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9474" y="6207664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7AB10B1-F36F-417A-9C61-6F6836EF7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01" y="6210770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D78C358-3323-462C-A0CF-BDB7D174E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367" y="6229433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CF33EE9-D320-47E9-B3DD-E73085522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694" y="6232539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44" descr="Yellow Dele">
              <a:extLst>
                <a:ext uri="{FF2B5EF4-FFF2-40B4-BE49-F238E27FC236}">
                  <a16:creationId xmlns:a16="http://schemas.microsoft.com/office/drawing/2014/main" id="{A99E4BB0-3917-41DB-84AD-30AA2517E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613" y="5743617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76" name="Picture 44" descr="Yellow Dele">
              <a:extLst>
                <a:ext uri="{FF2B5EF4-FFF2-40B4-BE49-F238E27FC236}">
                  <a16:creationId xmlns:a16="http://schemas.microsoft.com/office/drawing/2014/main" id="{DF6E94B4-FFC4-4E3D-A9F0-F9FFC3C96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426" y="5761405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79" name="Picture 17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38726A4-4479-48D5-8869-51BC19FC6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054" y="5478259"/>
              <a:ext cx="463496" cy="323800"/>
            </a:xfrm>
            <a:prstGeom prst="rect">
              <a:avLst/>
            </a:prstGeom>
          </p:spPr>
        </p:pic>
        <p:pic>
          <p:nvPicPr>
            <p:cNvPr id="180" name="Picture 17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B1A3D84-834C-41AB-B644-F1A77618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5403" y="5441384"/>
              <a:ext cx="463496" cy="323800"/>
            </a:xfrm>
            <a:prstGeom prst="rect">
              <a:avLst/>
            </a:prstGeom>
          </p:spPr>
        </p:pic>
      </p:grpSp>
      <p:sp>
        <p:nvSpPr>
          <p:cNvPr id="83" name="Right Arrow 207">
            <a:extLst>
              <a:ext uri="{FF2B5EF4-FFF2-40B4-BE49-F238E27FC236}">
                <a16:creationId xmlns:a16="http://schemas.microsoft.com/office/drawing/2014/main" id="{ACAB6FF3-D6DA-423E-80DC-0C4D055C5318}"/>
              </a:ext>
            </a:extLst>
          </p:cNvPr>
          <p:cNvSpPr/>
          <p:nvPr/>
        </p:nvSpPr>
        <p:spPr>
          <a:xfrm>
            <a:off x="6103872" y="2292819"/>
            <a:ext cx="560693" cy="520686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4" name="Right Arrow 261">
            <a:extLst>
              <a:ext uri="{FF2B5EF4-FFF2-40B4-BE49-F238E27FC236}">
                <a16:creationId xmlns:a16="http://schemas.microsoft.com/office/drawing/2014/main" id="{B2A73E6B-93A4-41A4-98E3-FD42841B7231}"/>
              </a:ext>
            </a:extLst>
          </p:cNvPr>
          <p:cNvSpPr/>
          <p:nvPr/>
        </p:nvSpPr>
        <p:spPr>
          <a:xfrm>
            <a:off x="3389652" y="2362710"/>
            <a:ext cx="560693" cy="520686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1ABB7C-7A59-4512-88D3-1CC362B9D456}"/>
              </a:ext>
            </a:extLst>
          </p:cNvPr>
          <p:cNvGrpSpPr/>
          <p:nvPr/>
        </p:nvGrpSpPr>
        <p:grpSpPr>
          <a:xfrm>
            <a:off x="815697" y="1554332"/>
            <a:ext cx="2575520" cy="2494370"/>
            <a:chOff x="6148248" y="1551523"/>
            <a:chExt cx="2575520" cy="2494370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D62D949-BE5C-41D6-A188-D7828847AD99}"/>
                </a:ext>
              </a:extLst>
            </p:cNvPr>
            <p:cNvCxnSpPr/>
            <p:nvPr/>
          </p:nvCxnSpPr>
          <p:spPr>
            <a:xfrm>
              <a:off x="7925892" y="2374226"/>
              <a:ext cx="138562" cy="1135458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50BC816-6CC5-4BD3-B382-71E9421BA90A}"/>
                </a:ext>
              </a:extLst>
            </p:cNvPr>
            <p:cNvCxnSpPr>
              <a:cxnSpLocks/>
            </p:cNvCxnSpPr>
            <p:nvPr/>
          </p:nvCxnSpPr>
          <p:spPr>
            <a:xfrm>
              <a:off x="7453460" y="2962375"/>
              <a:ext cx="9969" cy="745191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D80451E-F278-4C52-A9C0-65F0F277B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1851" y="3140255"/>
              <a:ext cx="337977" cy="418586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B548EBF-AD49-41B4-A3C4-76137482A80F}"/>
                </a:ext>
              </a:extLst>
            </p:cNvPr>
            <p:cNvCxnSpPr/>
            <p:nvPr/>
          </p:nvCxnSpPr>
          <p:spPr>
            <a:xfrm>
              <a:off x="7422561" y="1995848"/>
              <a:ext cx="249744" cy="614115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0DE46BA-0F03-4AB2-BA85-99CE0D699006}"/>
                </a:ext>
              </a:extLst>
            </p:cNvPr>
            <p:cNvCxnSpPr/>
            <p:nvPr/>
          </p:nvCxnSpPr>
          <p:spPr>
            <a:xfrm>
              <a:off x="7374670" y="1998061"/>
              <a:ext cx="71027" cy="1178919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8F42B54-5486-4C8A-9640-11A12D710FA1}"/>
                </a:ext>
              </a:extLst>
            </p:cNvPr>
            <p:cNvCxnSpPr>
              <a:cxnSpLocks/>
            </p:cNvCxnSpPr>
            <p:nvPr/>
          </p:nvCxnSpPr>
          <p:spPr>
            <a:xfrm>
              <a:off x="8119944" y="3234691"/>
              <a:ext cx="307566" cy="359591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755CB9D-C89F-4B26-B8E3-146292BEB84B}"/>
                </a:ext>
              </a:extLst>
            </p:cNvPr>
            <p:cNvCxnSpPr>
              <a:cxnSpLocks/>
            </p:cNvCxnSpPr>
            <p:nvPr/>
          </p:nvCxnSpPr>
          <p:spPr>
            <a:xfrm>
              <a:off x="7083206" y="2476146"/>
              <a:ext cx="559065" cy="486229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89B0B03-B98B-46C0-A7CF-E7D41DA95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0079" y="3140255"/>
              <a:ext cx="337977" cy="418586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3DBE1C9-240C-4451-B948-C61167D02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8194" y="2546411"/>
              <a:ext cx="671049" cy="526415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Picture 44" descr="Yellow Dele">
              <a:extLst>
                <a:ext uri="{FF2B5EF4-FFF2-40B4-BE49-F238E27FC236}">
                  <a16:creationId xmlns:a16="http://schemas.microsoft.com/office/drawing/2014/main" id="{615F24E6-0B92-448D-B0A8-370B33B7E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320" y="3142636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28" name="Picture 44" descr="Yellow Dele">
              <a:extLst>
                <a:ext uri="{FF2B5EF4-FFF2-40B4-BE49-F238E27FC236}">
                  <a16:creationId xmlns:a16="http://schemas.microsoft.com/office/drawing/2014/main" id="{B54451D5-DFC5-43C6-8519-C155E2C25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903" y="3166429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31" name="Picture 44" descr="Yellow Dele">
              <a:extLst>
                <a:ext uri="{FF2B5EF4-FFF2-40B4-BE49-F238E27FC236}">
                  <a16:creationId xmlns:a16="http://schemas.microsoft.com/office/drawing/2014/main" id="{8E4B2C4B-B7D6-4B54-A995-BE370928E2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795" y="3158263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34" name="Picture 44" descr="Yellow Dele">
              <a:extLst>
                <a:ext uri="{FF2B5EF4-FFF2-40B4-BE49-F238E27FC236}">
                  <a16:creationId xmlns:a16="http://schemas.microsoft.com/office/drawing/2014/main" id="{95B5BE31-DF3C-4EBD-AB6B-93667C71C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650" y="3125603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4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8049AB6B-864F-431D-AE75-A66528323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2782" y="3654083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D705F86-5D91-4E7C-BED9-AEB78C6A1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657" y="3657189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0FAABCF-9F18-45B5-8152-20DAEA311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413" y="3675852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EB4730C-5803-4759-B160-23B42CC98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0745" y="367895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7" descr="Greenstonefly (Trans )">
              <a:extLst>
                <a:ext uri="{FF2B5EF4-FFF2-40B4-BE49-F238E27FC236}">
                  <a16:creationId xmlns:a16="http://schemas.microsoft.com/office/drawing/2014/main" id="{16B41213-80AA-4C37-AAE7-8E37240B6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257656">
              <a:off x="6449465" y="2248211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200" name="Picture 199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D807A518-B933-4C8D-BD3E-A819323FC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018" y="1588648"/>
              <a:ext cx="1143000" cy="457200"/>
            </a:xfrm>
            <a:prstGeom prst="rect">
              <a:avLst/>
            </a:prstGeom>
          </p:spPr>
        </p:pic>
        <p:pic>
          <p:nvPicPr>
            <p:cNvPr id="208" name="Picture 20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4CFFE89-E010-4CCF-A02C-C8B38083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40508">
              <a:off x="6522307" y="2718872"/>
              <a:ext cx="463496" cy="323800"/>
            </a:xfrm>
            <a:prstGeom prst="rect">
              <a:avLst/>
            </a:prstGeom>
          </p:spPr>
        </p:pic>
        <p:pic>
          <p:nvPicPr>
            <p:cNvPr id="209" name="Picture 7" descr="Greenstonefly (Trans )">
              <a:extLst>
                <a:ext uri="{FF2B5EF4-FFF2-40B4-BE49-F238E27FC236}">
                  <a16:creationId xmlns:a16="http://schemas.microsoft.com/office/drawing/2014/main" id="{A2A3F863-FE95-44CE-8DCB-90737AA90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257656">
              <a:off x="6919009" y="2049225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210" name="Picture 20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A301EE7-105A-4F87-984A-6D513CDFC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35465">
              <a:off x="6945336" y="2700216"/>
              <a:ext cx="463496" cy="323800"/>
            </a:xfrm>
            <a:prstGeom prst="rect">
              <a:avLst/>
            </a:prstGeom>
          </p:spPr>
        </p:pic>
        <p:pic>
          <p:nvPicPr>
            <p:cNvPr id="213" name="Picture 2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8979DB8-30A7-489C-9FBF-87B25752A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605">
              <a:off x="7342703" y="2703179"/>
              <a:ext cx="463496" cy="323800"/>
            </a:xfrm>
            <a:prstGeom prst="rect">
              <a:avLst/>
            </a:prstGeom>
          </p:spPr>
        </p:pic>
        <p:pic>
          <p:nvPicPr>
            <p:cNvPr id="215" name="Picture 214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F79ECA15-17B8-448A-9D95-1056572E6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1153" y="1551523"/>
              <a:ext cx="1143000" cy="457200"/>
            </a:xfrm>
            <a:prstGeom prst="rect">
              <a:avLst/>
            </a:prstGeom>
          </p:spPr>
        </p:pic>
        <p:pic>
          <p:nvPicPr>
            <p:cNvPr id="217" name="Picture 7" descr="Greenstonefly (Trans )">
              <a:extLst>
                <a:ext uri="{FF2B5EF4-FFF2-40B4-BE49-F238E27FC236}">
                  <a16:creationId xmlns:a16="http://schemas.microsoft.com/office/drawing/2014/main" id="{F8ABD08D-3F00-42CF-A02C-CDCB8A82F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426120">
              <a:off x="7553970" y="2051614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219" name="Picture 2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BEAE976-AEE3-4BE9-A6AE-ED286777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605">
              <a:off x="7801968" y="2706270"/>
              <a:ext cx="463496" cy="323800"/>
            </a:xfrm>
            <a:prstGeom prst="rect">
              <a:avLst/>
            </a:prstGeom>
          </p:spPr>
        </p:pic>
        <p:pic>
          <p:nvPicPr>
            <p:cNvPr id="110" name="Picture 44" descr="Yellow Dele">
              <a:extLst>
                <a:ext uri="{FF2B5EF4-FFF2-40B4-BE49-F238E27FC236}">
                  <a16:creationId xmlns:a16="http://schemas.microsoft.com/office/drawing/2014/main" id="{BC38BDC4-CE67-42D7-9F19-0D8CC71FA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614" y="3190639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15" name="Picture 44" descr="Yellow Dele">
              <a:extLst>
                <a:ext uri="{FF2B5EF4-FFF2-40B4-BE49-F238E27FC236}">
                  <a16:creationId xmlns:a16="http://schemas.microsoft.com/office/drawing/2014/main" id="{350641C2-415D-4C0F-AC90-4A5F100C8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506" y="3182473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1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772372C-A1F4-4274-9BBB-0020C302A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004" y="3772299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AC9106F9-DAF9-409F-9D60-47E0575D2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1879" y="3775405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DFB5C5DE-0450-4DA5-A1CB-82F158825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635" y="379406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1768F2A-B362-476B-ADA7-93759B6D3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967" y="3797174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614C20D-E861-41C6-BC5C-C5E3A29BC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248" y="371247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0E9F7B7-6BB7-4708-A99F-F73A26A05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470" y="3830694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A4CBB0-EA0F-4586-8110-93AE91C62114}"/>
              </a:ext>
            </a:extLst>
          </p:cNvPr>
          <p:cNvGrpSpPr/>
          <p:nvPr/>
        </p:nvGrpSpPr>
        <p:grpSpPr>
          <a:xfrm>
            <a:off x="3753999" y="1728456"/>
            <a:ext cx="2405103" cy="2204917"/>
            <a:chOff x="3198521" y="1728456"/>
            <a:chExt cx="2405103" cy="2204917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A422097A-E7D5-468A-8178-37A4B3886681}"/>
                </a:ext>
              </a:extLst>
            </p:cNvPr>
            <p:cNvSpPr/>
            <p:nvPr/>
          </p:nvSpPr>
          <p:spPr>
            <a:xfrm rot="16200000">
              <a:off x="4327407" y="2301183"/>
              <a:ext cx="367696" cy="1267197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05A36E-4A19-4573-8E15-D7820311A15D}"/>
                </a:ext>
              </a:extLst>
            </p:cNvPr>
            <p:cNvSpPr/>
            <p:nvPr/>
          </p:nvSpPr>
          <p:spPr>
            <a:xfrm rot="16200000">
              <a:off x="4309506" y="2395434"/>
              <a:ext cx="367696" cy="1806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F4B06C78-D1B8-44DF-8894-0C0C86A3BC60}"/>
                </a:ext>
              </a:extLst>
            </p:cNvPr>
            <p:cNvSpPr/>
            <p:nvPr/>
          </p:nvSpPr>
          <p:spPr>
            <a:xfrm rot="16200000">
              <a:off x="4308211" y="2026751"/>
              <a:ext cx="359498" cy="10888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668BA35-9D99-4AE6-BB46-FE7EFDB09AD2}"/>
                </a:ext>
              </a:extLst>
            </p:cNvPr>
            <p:cNvSpPr/>
            <p:nvPr/>
          </p:nvSpPr>
          <p:spPr>
            <a:xfrm rot="16200000">
              <a:off x="4308094" y="1829064"/>
              <a:ext cx="367696" cy="757048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66C3A81-F53A-4016-88BE-0DFDDFA4C1CB}"/>
                </a:ext>
              </a:extLst>
            </p:cNvPr>
            <p:cNvSpPr/>
            <p:nvPr/>
          </p:nvSpPr>
          <p:spPr>
            <a:xfrm rot="16200000">
              <a:off x="4268249" y="2569954"/>
              <a:ext cx="367696" cy="2182405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3" name="Picture 7" descr="Greenstonefly (Trans )">
              <a:extLst>
                <a:ext uri="{FF2B5EF4-FFF2-40B4-BE49-F238E27FC236}">
                  <a16:creationId xmlns:a16="http://schemas.microsoft.com/office/drawing/2014/main" id="{46127280-B5BB-4195-A4A6-E60ECDB88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257656">
              <a:off x="3553865" y="2321141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205" name="Picture 204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E7CA0039-A042-4922-AFBE-DF33A22AF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6110">
              <a:off x="3585724" y="1811892"/>
              <a:ext cx="1143000" cy="457200"/>
            </a:xfrm>
            <a:prstGeom prst="rect">
              <a:avLst/>
            </a:prstGeom>
          </p:spPr>
        </p:pic>
        <p:pic>
          <p:nvPicPr>
            <p:cNvPr id="214" name="Picture 2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EE838DB-4CE5-4D71-94D7-240124943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40508">
              <a:off x="3805462" y="2825035"/>
              <a:ext cx="463496" cy="323800"/>
            </a:xfrm>
            <a:prstGeom prst="rect">
              <a:avLst/>
            </a:prstGeom>
          </p:spPr>
        </p:pic>
        <p:pic>
          <p:nvPicPr>
            <p:cNvPr id="101" name="Picture 7" descr="Greenstonefly (Trans )">
              <a:extLst>
                <a:ext uri="{FF2B5EF4-FFF2-40B4-BE49-F238E27FC236}">
                  <a16:creationId xmlns:a16="http://schemas.microsoft.com/office/drawing/2014/main" id="{F23634AA-8264-41E9-AB21-C9BE02F75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257656">
              <a:off x="4032740" y="2271451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107" name="Picture 10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6588596-275D-4116-BB69-7B10F5994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35465">
              <a:off x="4107048" y="2775345"/>
              <a:ext cx="463496" cy="323800"/>
            </a:xfrm>
            <a:prstGeom prst="rect">
              <a:avLst/>
            </a:prstGeom>
          </p:spPr>
        </p:pic>
        <p:pic>
          <p:nvPicPr>
            <p:cNvPr id="108" name="Picture 10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9CF0A87-1335-4F61-A3E6-0FF25BC12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605">
              <a:off x="4492712" y="2778451"/>
              <a:ext cx="463496" cy="323800"/>
            </a:xfrm>
            <a:prstGeom prst="rect">
              <a:avLst/>
            </a:prstGeom>
          </p:spPr>
        </p:pic>
        <p:pic>
          <p:nvPicPr>
            <p:cNvPr id="192" name="Picture 191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79F3853C-8E45-4B89-9A29-C9DB7E87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425">
              <a:off x="4161541" y="1728456"/>
              <a:ext cx="1143000" cy="457200"/>
            </a:xfrm>
            <a:prstGeom prst="rect">
              <a:avLst/>
            </a:prstGeom>
          </p:spPr>
        </p:pic>
        <p:pic>
          <p:nvPicPr>
            <p:cNvPr id="193" name="Picture 7" descr="Greenstonefly (Trans )">
              <a:extLst>
                <a:ext uri="{FF2B5EF4-FFF2-40B4-BE49-F238E27FC236}">
                  <a16:creationId xmlns:a16="http://schemas.microsoft.com/office/drawing/2014/main" id="{1AA7624F-F562-4DE8-9406-1272A5CE7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426120">
              <a:off x="4574391" y="2255178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198" name="Picture 19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A4B7A74-C55B-454A-AE80-F4CA86BF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605">
              <a:off x="4869044" y="2734900"/>
              <a:ext cx="463496" cy="323800"/>
            </a:xfrm>
            <a:prstGeom prst="rect">
              <a:avLst/>
            </a:prstGeom>
          </p:spPr>
        </p:pic>
        <p:pic>
          <p:nvPicPr>
            <p:cNvPr id="129" name="Picture 44" descr="Yellow Dele">
              <a:extLst>
                <a:ext uri="{FF2B5EF4-FFF2-40B4-BE49-F238E27FC236}">
                  <a16:creationId xmlns:a16="http://schemas.microsoft.com/office/drawing/2014/main" id="{E8C08874-5BF8-4315-B1D6-877B8A6D1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063" y="3097388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30" name="Picture 44" descr="Yellow Dele">
              <a:extLst>
                <a:ext uri="{FF2B5EF4-FFF2-40B4-BE49-F238E27FC236}">
                  <a16:creationId xmlns:a16="http://schemas.microsoft.com/office/drawing/2014/main" id="{52B7617F-0216-4122-AA56-2D49AE9DF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319" y="3092922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32" name="Picture 44" descr="Yellow Dele">
              <a:extLst>
                <a:ext uri="{FF2B5EF4-FFF2-40B4-BE49-F238E27FC236}">
                  <a16:creationId xmlns:a16="http://schemas.microsoft.com/office/drawing/2014/main" id="{F532BCC8-B55B-4C07-B9BD-20858CC71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130" y="3088422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33" name="Picture 44" descr="Yellow Dele">
              <a:extLst>
                <a:ext uri="{FF2B5EF4-FFF2-40B4-BE49-F238E27FC236}">
                  <a16:creationId xmlns:a16="http://schemas.microsoft.com/office/drawing/2014/main" id="{F558D387-D16C-41AA-8D2C-71B2CDFB7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506" y="3097388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3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ECBD732-DC40-40EF-BBAA-47F05C9D6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055" y="3541563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35F4D5C-D55B-4BD9-A8DE-1D4AEEE9F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930" y="3544669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86A2DA0-C5EE-4B14-90A7-4762877EA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686" y="3563332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E7368BA-6409-4C6D-9608-74D890EDE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018" y="356643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4" descr="Yellow Dele">
              <a:extLst>
                <a:ext uri="{FF2B5EF4-FFF2-40B4-BE49-F238E27FC236}">
                  <a16:creationId xmlns:a16="http://schemas.microsoft.com/office/drawing/2014/main" id="{13C5E3C5-08A1-4797-B209-AB637E20D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887" y="3078119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54" name="Picture 44" descr="Yellow Dele">
              <a:extLst>
                <a:ext uri="{FF2B5EF4-FFF2-40B4-BE49-F238E27FC236}">
                  <a16:creationId xmlns:a16="http://schemas.microsoft.com/office/drawing/2014/main" id="{4344741E-8764-475D-B6DD-902112721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779" y="3069953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5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E2243D4-E342-4756-9BEC-FB90FBFB7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277" y="3659779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6643F67-AF4F-4658-BD26-8C5EB468C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152" y="3662885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7459B2D-EE6B-4A44-923E-FF4788785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908" y="368154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4744864-5E3D-47D2-8162-7136028EC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3240" y="3684654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AE0451D-42AE-4CB4-987D-4767B16BE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521" y="359995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12F3A94-C78D-42A5-9673-93F64BBA2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743" y="3718174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9CA5E4FC-2326-4B44-B62A-0A17104BE406}"/>
              </a:ext>
            </a:extLst>
          </p:cNvPr>
          <p:cNvSpPr txBox="1"/>
          <p:nvPr/>
        </p:nvSpPr>
        <p:spPr>
          <a:xfrm>
            <a:off x="5771" y="2367682"/>
            <a:ext cx="77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Ref.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054C72F-F310-4E64-A223-08F5C7B9406D}"/>
              </a:ext>
            </a:extLst>
          </p:cNvPr>
          <p:cNvSpPr txBox="1"/>
          <p:nvPr/>
        </p:nvSpPr>
        <p:spPr>
          <a:xfrm>
            <a:off x="103608" y="5192972"/>
            <a:ext cx="932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AMD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B84BCC4-75E0-4665-8A07-1598C41EF88A}"/>
              </a:ext>
            </a:extLst>
          </p:cNvPr>
          <p:cNvSpPr txBox="1"/>
          <p:nvPr/>
        </p:nvSpPr>
        <p:spPr>
          <a:xfrm>
            <a:off x="7724747" y="1556979"/>
            <a:ext cx="192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32D91"/>
                </a:solidFill>
              </a:rPr>
              <a:t>Slope ~ -1.0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D68C492-B4C7-476F-AFFB-E9E8349A54F5}"/>
              </a:ext>
            </a:extLst>
          </p:cNvPr>
          <p:cNvSpPr txBox="1"/>
          <p:nvPr/>
        </p:nvSpPr>
        <p:spPr>
          <a:xfrm>
            <a:off x="7746029" y="4342929"/>
            <a:ext cx="192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32D91"/>
                </a:solidFill>
              </a:rPr>
              <a:t>Slope &lt; -1.0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4DB26C-8D0C-43D6-B45B-3885A5EFEFFC}"/>
              </a:ext>
            </a:extLst>
          </p:cNvPr>
          <p:cNvGrpSpPr/>
          <p:nvPr/>
        </p:nvGrpSpPr>
        <p:grpSpPr>
          <a:xfrm>
            <a:off x="7013321" y="1599585"/>
            <a:ext cx="1981628" cy="2168870"/>
            <a:chOff x="7013321" y="1599585"/>
            <a:chExt cx="1981628" cy="216887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7693C98-80D4-4920-A43B-2541DC29E2E5}"/>
                </a:ext>
              </a:extLst>
            </p:cNvPr>
            <p:cNvSpPr/>
            <p:nvPr/>
          </p:nvSpPr>
          <p:spPr>
            <a:xfrm>
              <a:off x="7116985" y="1744503"/>
              <a:ext cx="291460" cy="1963342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7752DD0-8D2F-4C9A-8599-3BA0E1411D52}"/>
                </a:ext>
              </a:extLst>
            </p:cNvPr>
            <p:cNvSpPr/>
            <p:nvPr/>
          </p:nvSpPr>
          <p:spPr>
            <a:xfrm>
              <a:off x="7474623" y="2003181"/>
              <a:ext cx="291460" cy="173040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B6501C4-A13F-4E25-BA78-5C33FEBAC88A}"/>
                </a:ext>
              </a:extLst>
            </p:cNvPr>
            <p:cNvSpPr/>
            <p:nvPr/>
          </p:nvSpPr>
          <p:spPr>
            <a:xfrm>
              <a:off x="7830809" y="2429378"/>
              <a:ext cx="291460" cy="1289625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92AA77E-20F2-44E4-976B-23D791B5DC0F}"/>
                </a:ext>
              </a:extLst>
            </p:cNvPr>
            <p:cNvSpPr/>
            <p:nvPr/>
          </p:nvSpPr>
          <p:spPr>
            <a:xfrm>
              <a:off x="8186995" y="2771266"/>
              <a:ext cx="291460" cy="93657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D1F8293-0C49-4424-A6D1-8F20A143F9A3}"/>
                </a:ext>
              </a:extLst>
            </p:cNvPr>
            <p:cNvSpPr/>
            <p:nvPr/>
          </p:nvSpPr>
          <p:spPr>
            <a:xfrm>
              <a:off x="8543181" y="2973674"/>
              <a:ext cx="291460" cy="759914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3A7F76E-3D29-4A7D-9E96-6F0A548C1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3321" y="1599585"/>
              <a:ext cx="4508" cy="21688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E6331F96-77E0-4DA9-A1C6-9F32311ED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7829" y="3726296"/>
              <a:ext cx="1977120" cy="72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7F1CEA9-C7EB-4B49-9083-E6ECA14D3301}"/>
                </a:ext>
              </a:extLst>
            </p:cNvPr>
            <p:cNvCxnSpPr>
              <a:cxnSpLocks/>
              <a:endCxn id="201" idx="0"/>
            </p:cNvCxnSpPr>
            <p:nvPr/>
          </p:nvCxnSpPr>
          <p:spPr>
            <a:xfrm>
              <a:off x="7192932" y="1770701"/>
              <a:ext cx="1495979" cy="12029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BB8480-3E05-4D89-92F2-F0523F0B5DD2}"/>
              </a:ext>
            </a:extLst>
          </p:cNvPr>
          <p:cNvGrpSpPr/>
          <p:nvPr/>
        </p:nvGrpSpPr>
        <p:grpSpPr>
          <a:xfrm>
            <a:off x="7019995" y="4385535"/>
            <a:ext cx="1981628" cy="2168870"/>
            <a:chOff x="7019995" y="4385535"/>
            <a:chExt cx="1981628" cy="216887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30A853FB-5115-4B2B-9475-E12C2FFA8BBF}"/>
                </a:ext>
              </a:extLst>
            </p:cNvPr>
            <p:cNvSpPr/>
            <p:nvPr/>
          </p:nvSpPr>
          <p:spPr>
            <a:xfrm>
              <a:off x="7123659" y="4632041"/>
              <a:ext cx="291460" cy="1861753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65F5BE2-032B-4743-B4F4-652538DB00B7}"/>
                </a:ext>
              </a:extLst>
            </p:cNvPr>
            <p:cNvSpPr/>
            <p:nvPr/>
          </p:nvSpPr>
          <p:spPr>
            <a:xfrm>
              <a:off x="7481297" y="5192972"/>
              <a:ext cx="291460" cy="13265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EA987E6-9559-4547-9C3D-C697C9ED75A7}"/>
                </a:ext>
              </a:extLst>
            </p:cNvPr>
            <p:cNvSpPr/>
            <p:nvPr/>
          </p:nvSpPr>
          <p:spPr>
            <a:xfrm>
              <a:off x="7837483" y="5584975"/>
              <a:ext cx="291460" cy="919978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8DF5753-BE72-4AE1-81EF-A3AFEB75F593}"/>
                </a:ext>
              </a:extLst>
            </p:cNvPr>
            <p:cNvSpPr/>
            <p:nvPr/>
          </p:nvSpPr>
          <p:spPr>
            <a:xfrm>
              <a:off x="8193669" y="6023800"/>
              <a:ext cx="291460" cy="46999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B801AEF6-8C52-4C24-8059-FC8C1291B130}"/>
                </a:ext>
              </a:extLst>
            </p:cNvPr>
            <p:cNvSpPr/>
            <p:nvPr/>
          </p:nvSpPr>
          <p:spPr>
            <a:xfrm>
              <a:off x="8549855" y="6415574"/>
              <a:ext cx="291460" cy="103963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4AB2E19-A568-4DD7-89AE-C22A2DDEC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9995" y="4385535"/>
              <a:ext cx="4508" cy="21688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D90CE0-05EE-4FF5-BF40-C7DFBBAF8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4503" y="6512246"/>
              <a:ext cx="1977120" cy="72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F17DB97-D5C2-4180-860E-0A0F4EA39E42}"/>
                </a:ext>
              </a:extLst>
            </p:cNvPr>
            <p:cNvCxnSpPr>
              <a:cxnSpLocks/>
              <a:stCxn id="221" idx="0"/>
              <a:endCxn id="225" idx="0"/>
            </p:cNvCxnSpPr>
            <p:nvPr/>
          </p:nvCxnSpPr>
          <p:spPr>
            <a:xfrm>
              <a:off x="7269389" y="4632041"/>
              <a:ext cx="1426196" cy="178353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859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7" y="1054360"/>
            <a:ext cx="6892212" cy="5169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5D9EA3-585A-44A6-B0B2-B821F6AA3137}"/>
              </a:ext>
            </a:extLst>
          </p:cNvPr>
          <p:cNvSpPr txBox="1"/>
          <p:nvPr/>
        </p:nvSpPr>
        <p:spPr>
          <a:xfrm>
            <a:off x="2600196" y="165105"/>
            <a:ext cx="9259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u="sng" dirty="0"/>
              <a:t>Non-destructive estimates of biomass…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DFAC6-758D-4CB2-829A-4E5D0AFFA15C}"/>
              </a:ext>
            </a:extLst>
          </p:cNvPr>
          <p:cNvSpPr txBox="1"/>
          <p:nvPr/>
        </p:nvSpPr>
        <p:spPr>
          <a:xfrm>
            <a:off x="7229703" y="1054360"/>
            <a:ext cx="4611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Length-weight regression equations</a:t>
            </a:r>
          </a:p>
          <a:p>
            <a:pPr algn="r"/>
            <a:endParaRPr lang="en-US" sz="2800" dirty="0"/>
          </a:p>
          <a:p>
            <a:pPr algn="r"/>
            <a:r>
              <a:rPr lang="en-US" sz="2800" dirty="0"/>
              <a:t>Photos of all 12,416 individuals</a:t>
            </a:r>
          </a:p>
          <a:p>
            <a:pPr algn="r"/>
            <a:endParaRPr lang="en-US" sz="2800" dirty="0"/>
          </a:p>
          <a:p>
            <a:pPr algn="r"/>
            <a:r>
              <a:rPr lang="en-US" sz="2800" dirty="0"/>
              <a:t>Measured length (mm)</a:t>
            </a:r>
          </a:p>
          <a:p>
            <a:pPr algn="r"/>
            <a:endParaRPr lang="en-US" sz="2800" dirty="0"/>
          </a:p>
          <a:p>
            <a:pPr algn="r"/>
            <a:r>
              <a:rPr lang="en-US" sz="2800" dirty="0"/>
              <a:t>Estimated dry weight (mg)</a:t>
            </a:r>
          </a:p>
        </p:txBody>
      </p:sp>
    </p:spTree>
    <p:extLst>
      <p:ext uri="{BB962C8B-B14F-4D97-AF65-F5344CB8AC3E}">
        <p14:creationId xmlns:p14="http://schemas.microsoft.com/office/powerpoint/2010/main" val="9495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577365" y="6201148"/>
            <a:ext cx="2814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Abundance (N)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-599888" y="3202456"/>
            <a:ext cx="2208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Biomass (M)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2257574" y="3650608"/>
            <a:ext cx="923925" cy="4020857"/>
          </a:xfrm>
          <a:prstGeom prst="rect">
            <a:avLst/>
          </a:prstGeom>
          <a:solidFill>
            <a:srgbClr val="0DD9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2257574" y="3355820"/>
            <a:ext cx="923925" cy="27625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 rot="16200000">
            <a:off x="2257574" y="2737278"/>
            <a:ext cx="923925" cy="2172030"/>
          </a:xfrm>
          <a:prstGeom prst="rect">
            <a:avLst/>
          </a:prstGeom>
          <a:solidFill>
            <a:srgbClr val="F77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2267874" y="2123689"/>
            <a:ext cx="903326" cy="15719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2257574" y="1629967"/>
            <a:ext cx="923925" cy="732148"/>
          </a:xfrm>
          <a:prstGeom prst="rect">
            <a:avLst/>
          </a:prstGeom>
          <a:solidFill>
            <a:srgbClr val="FD1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2D4EDCD-C39D-4C48-B0BA-12AA27CC1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77" y="5661036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48D99B43-2B0B-4049-9BED-52CAE9FD43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51" y="1231562"/>
            <a:ext cx="3518086" cy="1407234"/>
          </a:xfrm>
          <a:prstGeom prst="rect">
            <a:avLst/>
          </a:prstGeom>
        </p:spPr>
      </p:pic>
      <p:pic>
        <p:nvPicPr>
          <p:cNvPr id="49" name="Picture 44" descr="Yellow Dele">
            <a:extLst>
              <a:ext uri="{FF2B5EF4-FFF2-40B4-BE49-F238E27FC236}">
                <a16:creationId xmlns:a16="http://schemas.microsoft.com/office/drawing/2014/main" id="{5AF80043-6C90-41FA-B346-06993C94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57581" y="4640014"/>
            <a:ext cx="812145" cy="554465"/>
          </a:xfrm>
          <a:prstGeom prst="rect">
            <a:avLst/>
          </a:prstGeom>
          <a:noFill/>
        </p:spPr>
      </p:pic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A35AB105-5641-471F-9E55-DAD873E127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51" y="3497867"/>
            <a:ext cx="1267006" cy="885134"/>
          </a:xfrm>
          <a:prstGeom prst="rect">
            <a:avLst/>
          </a:prstGeom>
        </p:spPr>
      </p:pic>
      <p:pic>
        <p:nvPicPr>
          <p:cNvPr id="51" name="Picture 7" descr="Greenstonefly (Trans )">
            <a:extLst>
              <a:ext uri="{FF2B5EF4-FFF2-40B4-BE49-F238E27FC236}">
                <a16:creationId xmlns:a16="http://schemas.microsoft.com/office/drawing/2014/main" id="{84621A2A-B4ED-4A89-9818-07051BD5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77825" y="2341209"/>
            <a:ext cx="2213200" cy="1247973"/>
          </a:xfrm>
          <a:prstGeom prst="rect">
            <a:avLst/>
          </a:prstGeom>
          <a:noFill/>
        </p:spPr>
      </p:pic>
      <p:pic>
        <p:nvPicPr>
          <p:cNvPr id="5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5A094F5A-6873-4796-890B-BFF82E6E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266" y="5748119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4" descr="Yellow Dele">
            <a:extLst>
              <a:ext uri="{FF2B5EF4-FFF2-40B4-BE49-F238E27FC236}">
                <a16:creationId xmlns:a16="http://schemas.microsoft.com/office/drawing/2014/main" id="{E69F3C2C-514D-4C4A-ACD8-D48E6E667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461703" y="4671111"/>
            <a:ext cx="812145" cy="554465"/>
          </a:xfrm>
          <a:prstGeom prst="rect">
            <a:avLst/>
          </a:prstGeom>
          <a:noFill/>
        </p:spPr>
      </p:pic>
      <p:pic>
        <p:nvPicPr>
          <p:cNvPr id="54" name="Picture 53" descr="A picture containing text&#10;&#10;Description automatically generated">
            <a:extLst>
              <a:ext uri="{FF2B5EF4-FFF2-40B4-BE49-F238E27FC236}">
                <a16:creationId xmlns:a16="http://schemas.microsoft.com/office/drawing/2014/main" id="{97AE2445-43EA-4C2C-9EE0-1C4B2314C59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40" y="3584950"/>
            <a:ext cx="1267006" cy="885134"/>
          </a:xfrm>
          <a:prstGeom prst="rect">
            <a:avLst/>
          </a:prstGeom>
        </p:spPr>
      </p:pic>
      <p:pic>
        <p:nvPicPr>
          <p:cNvPr id="56" name="Picture 44" descr="Yellow Dele">
            <a:extLst>
              <a:ext uri="{FF2B5EF4-FFF2-40B4-BE49-F238E27FC236}">
                <a16:creationId xmlns:a16="http://schemas.microsoft.com/office/drawing/2014/main" id="{3DD6ACF4-1F23-42EB-94AD-8F11C228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76519" y="4260561"/>
            <a:ext cx="812145" cy="554465"/>
          </a:xfrm>
          <a:prstGeom prst="rect">
            <a:avLst/>
          </a:prstGeom>
          <a:noFill/>
        </p:spPr>
      </p:pic>
      <p:pic>
        <p:nvPicPr>
          <p:cNvPr id="58" name="Picture 44" descr="Yellow Dele">
            <a:extLst>
              <a:ext uri="{FF2B5EF4-FFF2-40B4-BE49-F238E27FC236}">
                <a16:creationId xmlns:a16="http://schemas.microsoft.com/office/drawing/2014/main" id="{0C119AF3-AC7D-401C-B9C0-86A2F7E6D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472529" y="4692879"/>
            <a:ext cx="812145" cy="554465"/>
          </a:xfrm>
          <a:prstGeom prst="rect">
            <a:avLst/>
          </a:prstGeom>
          <a:noFill/>
        </p:spPr>
      </p:pic>
      <p:pic>
        <p:nvPicPr>
          <p:cNvPr id="5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233DE7F8-DB90-4AD7-A993-401F9AAA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3" y="5281587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03E75431-C821-4D8D-A9E6-0951CD91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52" y="5368670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6C0C7D17-61CF-4E63-99CE-D6B2D2088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001" y="5368672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D0D81C8B-6800-4C38-9548-FB4B6DFB8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90" y="545575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ACA0C987-4B58-41C4-AEB4-14DE616B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16" y="5741900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9E19091-1E92-4279-B4B0-AC2BC6B30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005" y="5828983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D236B042-E813-4651-B146-C97CE5C34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54" y="582898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C9B8B3A7-1FE0-48AC-9A7B-4F281847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43" y="5860082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AF2B04AF-5ED5-4704-9A5A-6EF7A6AB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63" y="554595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4835A073-231D-4AEB-81D6-574D34148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401" y="5633040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7DFCA4A8-93F6-4B35-A2B5-0FB28521D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0" y="5720123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E49E19B0-1B7B-4617-867F-51B6A27A3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7" y="557394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53463526-C3ED-4A7F-8629-848BDC1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711" y="5281581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0D806850-8AC4-4286-B2AC-12158203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11" y="5545949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4" descr="Yellow Dele">
            <a:extLst>
              <a:ext uri="{FF2B5EF4-FFF2-40B4-BE49-F238E27FC236}">
                <a16:creationId xmlns:a16="http://schemas.microsoft.com/office/drawing/2014/main" id="{2773188A-568B-490C-9E01-BEE549A91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978007" y="4282330"/>
            <a:ext cx="812145" cy="554465"/>
          </a:xfrm>
          <a:prstGeom prst="rect">
            <a:avLst/>
          </a:prstGeom>
          <a:noFill/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A82E426-9DBC-4FBF-9729-794AFBF7AC3E}"/>
              </a:ext>
            </a:extLst>
          </p:cNvPr>
          <p:cNvSpPr txBox="1"/>
          <p:nvPr/>
        </p:nvSpPr>
        <p:spPr>
          <a:xfrm>
            <a:off x="3993325" y="305068"/>
            <a:ext cx="80928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u="sng" dirty="0"/>
              <a:t>Group individuals into body size bins…</a:t>
            </a:r>
          </a:p>
          <a:p>
            <a:pPr algn="r"/>
            <a:r>
              <a:rPr lang="en-US" sz="2800" dirty="0"/>
              <a:t>Log-transform body size (M) and abundance (N)</a:t>
            </a:r>
          </a:p>
        </p:txBody>
      </p:sp>
      <p:sp>
        <p:nvSpPr>
          <p:cNvPr id="97" name="Right Arrow 75">
            <a:extLst>
              <a:ext uri="{FF2B5EF4-FFF2-40B4-BE49-F238E27FC236}">
                <a16:creationId xmlns:a16="http://schemas.microsoft.com/office/drawing/2014/main" id="{E8B7FF4E-4DEB-40D7-A258-86ECC1BFF422}"/>
              </a:ext>
            </a:extLst>
          </p:cNvPr>
          <p:cNvSpPr/>
          <p:nvPr/>
        </p:nvSpPr>
        <p:spPr>
          <a:xfrm>
            <a:off x="4888696" y="3681882"/>
            <a:ext cx="1895475" cy="958132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E107DC2-3FAC-4E94-B330-D37FCC44861E}"/>
              </a:ext>
            </a:extLst>
          </p:cNvPr>
          <p:cNvGrpSpPr/>
          <p:nvPr/>
        </p:nvGrpSpPr>
        <p:grpSpPr>
          <a:xfrm>
            <a:off x="7180134" y="2217709"/>
            <a:ext cx="4705406" cy="4544465"/>
            <a:chOff x="4667169" y="1221256"/>
            <a:chExt cx="7205970" cy="436242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AF865F4-D978-4D13-B083-3692515A4AFD}"/>
                </a:ext>
              </a:extLst>
            </p:cNvPr>
            <p:cNvSpPr/>
            <p:nvPr/>
          </p:nvSpPr>
          <p:spPr>
            <a:xfrm>
              <a:off x="10441039" y="3936828"/>
              <a:ext cx="923925" cy="1033326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0DD64EC-6AD7-42B3-869A-8410ADF8EF51}"/>
                </a:ext>
              </a:extLst>
            </p:cNvPr>
            <p:cNvCxnSpPr/>
            <p:nvPr/>
          </p:nvCxnSpPr>
          <p:spPr>
            <a:xfrm flipH="1">
              <a:off x="5596164" y="1221256"/>
              <a:ext cx="9525" cy="380074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837E050-D20B-482A-9C5E-62332EE9FD19}"/>
                </a:ext>
              </a:extLst>
            </p:cNvPr>
            <p:cNvCxnSpPr/>
            <p:nvPr/>
          </p:nvCxnSpPr>
          <p:spPr>
            <a:xfrm flipH="1">
              <a:off x="5605689" y="4970154"/>
              <a:ext cx="6267450" cy="1673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6F7678D-D98D-45F4-9240-93DDB2E3799C}"/>
                </a:ext>
              </a:extLst>
            </p:cNvPr>
            <p:cNvSpPr txBox="1"/>
            <p:nvPr/>
          </p:nvSpPr>
          <p:spPr>
            <a:xfrm rot="16200000">
              <a:off x="3604168" y="2855650"/>
              <a:ext cx="2738739" cy="612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Log 10 Abundance (N)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611E50B-64C8-476C-A126-DBC1765356DC}"/>
                </a:ext>
              </a:extLst>
            </p:cNvPr>
            <p:cNvSpPr txBox="1"/>
            <p:nvPr/>
          </p:nvSpPr>
          <p:spPr>
            <a:xfrm>
              <a:off x="6957888" y="5199598"/>
              <a:ext cx="3839374" cy="384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Log 10 Biomass (M)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2617F80-7C1E-47AA-AE95-037181A557FA}"/>
                </a:ext>
              </a:extLst>
            </p:cNvPr>
            <p:cNvSpPr/>
            <p:nvPr/>
          </p:nvSpPr>
          <p:spPr>
            <a:xfrm>
              <a:off x="5920014" y="1576941"/>
              <a:ext cx="923925" cy="3376476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5B6C7F6-EDFE-4EFC-A9E9-0E4D62CEF2DC}"/>
                </a:ext>
              </a:extLst>
            </p:cNvPr>
            <p:cNvSpPr/>
            <p:nvPr/>
          </p:nvSpPr>
          <p:spPr>
            <a:xfrm>
              <a:off x="7053721" y="2190836"/>
              <a:ext cx="923925" cy="276258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F6F0CF4-7476-4BF8-B19A-81F84383A0A2}"/>
                </a:ext>
              </a:extLst>
            </p:cNvPr>
            <p:cNvSpPr/>
            <p:nvPr/>
          </p:nvSpPr>
          <p:spPr>
            <a:xfrm>
              <a:off x="8182827" y="2781387"/>
              <a:ext cx="923925" cy="2172030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DA7404D-477E-44AA-A86B-FCE34F4877E8}"/>
                </a:ext>
              </a:extLst>
            </p:cNvPr>
            <p:cNvSpPr/>
            <p:nvPr/>
          </p:nvSpPr>
          <p:spPr>
            <a:xfrm>
              <a:off x="9311933" y="3381461"/>
              <a:ext cx="923925" cy="157195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5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94ACB6BF-58DC-4544-B4FD-39DD8243F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805" y="533283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E915CF58-29C2-469B-8EA3-2564B7710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498" y="5864970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1FE501F1-DC83-46C0-B888-4FFD5D2AD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881" y="5603711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9B455F1C-6B0F-4F60-85CB-97DFAF62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222" y="4856966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7FE7C56E-D292-4E64-B3A5-3307D74D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974" y="5121334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50C07D1-A48A-411A-B227-8F0D57952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244" y="4066979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4BA02533-4050-4F24-A16C-84B14EB67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937" y="4599114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8F953631-66DF-4A1C-9207-569E501A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20" y="433785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7FB76028-8A2C-4A6C-861D-7575EA8E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661" y="3591110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E88BB8E5-A252-4131-B08E-4D3DE886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413" y="3855478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CC7F1C3A-298E-488A-9336-0F2EDB09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571" y="2779360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2987D382-34DD-46DA-9CA8-93671FCB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64" y="331149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7306E594-2F7C-4FC6-A7D8-B3DEDB180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47" y="3050236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201064CB-78EB-4952-B5D8-5C7DFBA6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740" y="2614514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4" descr="Yellow Dele">
            <a:extLst>
              <a:ext uri="{FF2B5EF4-FFF2-40B4-BE49-F238E27FC236}">
                <a16:creationId xmlns:a16="http://schemas.microsoft.com/office/drawing/2014/main" id="{25E1F92D-A972-4973-AFAD-B23AE04A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704646" y="5513364"/>
            <a:ext cx="812145" cy="554465"/>
          </a:xfrm>
          <a:prstGeom prst="rect">
            <a:avLst/>
          </a:prstGeom>
          <a:noFill/>
        </p:spPr>
      </p:pic>
      <p:pic>
        <p:nvPicPr>
          <p:cNvPr id="112" name="Picture 44" descr="Yellow Dele">
            <a:extLst>
              <a:ext uri="{FF2B5EF4-FFF2-40B4-BE49-F238E27FC236}">
                <a16:creationId xmlns:a16="http://schemas.microsoft.com/office/drawing/2014/main" id="{FFD07423-89CF-4517-8DF3-9642F8B5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735517" y="4383164"/>
            <a:ext cx="812145" cy="554465"/>
          </a:xfrm>
          <a:prstGeom prst="rect">
            <a:avLst/>
          </a:prstGeom>
          <a:noFill/>
        </p:spPr>
      </p:pic>
      <p:pic>
        <p:nvPicPr>
          <p:cNvPr id="113" name="Picture 44" descr="Yellow Dele">
            <a:extLst>
              <a:ext uri="{FF2B5EF4-FFF2-40B4-BE49-F238E27FC236}">
                <a16:creationId xmlns:a16="http://schemas.microsoft.com/office/drawing/2014/main" id="{40169F81-E164-45FC-826A-48E178AF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715492" y="4980669"/>
            <a:ext cx="812145" cy="554465"/>
          </a:xfrm>
          <a:prstGeom prst="rect">
            <a:avLst/>
          </a:prstGeom>
          <a:noFill/>
        </p:spPr>
      </p:pic>
      <p:pic>
        <p:nvPicPr>
          <p:cNvPr id="114" name="Picture 44" descr="Yellow Dele">
            <a:extLst>
              <a:ext uri="{FF2B5EF4-FFF2-40B4-BE49-F238E27FC236}">
                <a16:creationId xmlns:a16="http://schemas.microsoft.com/office/drawing/2014/main" id="{26B45F90-9EED-4965-AE9D-05AFE9859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756945" y="3307717"/>
            <a:ext cx="812145" cy="554465"/>
          </a:xfrm>
          <a:prstGeom prst="rect">
            <a:avLst/>
          </a:prstGeom>
          <a:noFill/>
        </p:spPr>
      </p:pic>
      <p:pic>
        <p:nvPicPr>
          <p:cNvPr id="115" name="Picture 44" descr="Yellow Dele">
            <a:extLst>
              <a:ext uri="{FF2B5EF4-FFF2-40B4-BE49-F238E27FC236}">
                <a16:creationId xmlns:a16="http://schemas.microsoft.com/office/drawing/2014/main" id="{6ACD7229-5B20-4B84-8ECE-E1B7E4527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756945" y="3863267"/>
            <a:ext cx="812145" cy="554465"/>
          </a:xfrm>
          <a:prstGeom prst="rect">
            <a:avLst/>
          </a:prstGeom>
          <a:noFill/>
        </p:spPr>
      </p:pic>
      <p:pic>
        <p:nvPicPr>
          <p:cNvPr id="116" name="Picture 115" descr="A picture containing text&#10;&#10;Description automatically generated">
            <a:extLst>
              <a:ext uri="{FF2B5EF4-FFF2-40B4-BE49-F238E27FC236}">
                <a16:creationId xmlns:a16="http://schemas.microsoft.com/office/drawing/2014/main" id="{F1DDB1F3-1C2F-4E01-994C-1CC7322D49F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9161">
            <a:off x="9222796" y="4067658"/>
            <a:ext cx="1039424" cy="726145"/>
          </a:xfrm>
          <a:prstGeom prst="rect">
            <a:avLst/>
          </a:prstGeom>
        </p:spPr>
      </p:pic>
      <p:pic>
        <p:nvPicPr>
          <p:cNvPr id="118" name="Picture 7" descr="Greenstonefly (Trans )">
            <a:extLst>
              <a:ext uri="{FF2B5EF4-FFF2-40B4-BE49-F238E27FC236}">
                <a16:creationId xmlns:a16="http://schemas.microsoft.com/office/drawing/2014/main" id="{D56358F2-D5EE-4FE2-AC6D-8BC6ECDE4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r="12375"/>
          <a:stretch/>
        </p:blipFill>
        <p:spPr bwMode="auto">
          <a:xfrm rot="5400000">
            <a:off x="9717459" y="4791613"/>
            <a:ext cx="1594600" cy="1026147"/>
          </a:xfrm>
          <a:prstGeom prst="rect">
            <a:avLst/>
          </a:prstGeom>
          <a:noFill/>
        </p:spPr>
      </p:pic>
      <p:pic>
        <p:nvPicPr>
          <p:cNvPr id="119" name="Picture 118" descr="A picture containing text&#10;&#10;Description automatically generated">
            <a:extLst>
              <a:ext uri="{FF2B5EF4-FFF2-40B4-BE49-F238E27FC236}">
                <a16:creationId xmlns:a16="http://schemas.microsoft.com/office/drawing/2014/main" id="{6D693C34-329B-4727-8902-FBE0CCFEA48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9161">
            <a:off x="9179252" y="5087810"/>
            <a:ext cx="1039424" cy="726145"/>
          </a:xfrm>
          <a:prstGeom prst="rect">
            <a:avLst/>
          </a:prstGeom>
        </p:spPr>
      </p:pic>
      <p:pic>
        <p:nvPicPr>
          <p:cNvPr id="120" name="Picture 119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5C77C999-FA8B-44D2-B6DC-9F2FD1F41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195"/>
          <a:stretch/>
        </p:blipFill>
        <p:spPr>
          <a:xfrm rot="5400000">
            <a:off x="10667356" y="5088923"/>
            <a:ext cx="1214091" cy="81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8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577365" y="6201148"/>
            <a:ext cx="2814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Abundance (N)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-599888" y="3202456"/>
            <a:ext cx="2208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Biomass (M)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2257574" y="3650608"/>
            <a:ext cx="923925" cy="4020857"/>
          </a:xfrm>
          <a:prstGeom prst="rect">
            <a:avLst/>
          </a:prstGeom>
          <a:solidFill>
            <a:srgbClr val="0DD9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2257574" y="3355820"/>
            <a:ext cx="923925" cy="27625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 rot="16200000">
            <a:off x="2257574" y="2737278"/>
            <a:ext cx="923925" cy="2172030"/>
          </a:xfrm>
          <a:prstGeom prst="rect">
            <a:avLst/>
          </a:prstGeom>
          <a:solidFill>
            <a:srgbClr val="F77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2267874" y="2123689"/>
            <a:ext cx="903326" cy="15719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2257574" y="1629967"/>
            <a:ext cx="923925" cy="732148"/>
          </a:xfrm>
          <a:prstGeom prst="rect">
            <a:avLst/>
          </a:prstGeom>
          <a:solidFill>
            <a:srgbClr val="FD1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A82E426-9DBC-4FBF-9729-794AFBF7AC3E}"/>
              </a:ext>
            </a:extLst>
          </p:cNvPr>
          <p:cNvSpPr txBox="1"/>
          <p:nvPr/>
        </p:nvSpPr>
        <p:spPr>
          <a:xfrm>
            <a:off x="3993325" y="305068"/>
            <a:ext cx="80928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u="sng" dirty="0"/>
              <a:t>Individuals as “particles”…</a:t>
            </a:r>
          </a:p>
          <a:p>
            <a:pPr algn="r"/>
            <a:r>
              <a:rPr lang="en-US" sz="2800" dirty="0"/>
              <a:t>Ignored Species Identity</a:t>
            </a:r>
          </a:p>
        </p:txBody>
      </p:sp>
      <p:sp>
        <p:nvSpPr>
          <p:cNvPr id="97" name="Right Arrow 75">
            <a:extLst>
              <a:ext uri="{FF2B5EF4-FFF2-40B4-BE49-F238E27FC236}">
                <a16:creationId xmlns:a16="http://schemas.microsoft.com/office/drawing/2014/main" id="{E8B7FF4E-4DEB-40D7-A258-86ECC1BFF422}"/>
              </a:ext>
            </a:extLst>
          </p:cNvPr>
          <p:cNvSpPr/>
          <p:nvPr/>
        </p:nvSpPr>
        <p:spPr>
          <a:xfrm>
            <a:off x="4888696" y="3681882"/>
            <a:ext cx="1895475" cy="958132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F865F4-D978-4D13-B083-3692515A4AFD}"/>
              </a:ext>
            </a:extLst>
          </p:cNvPr>
          <p:cNvSpPr/>
          <p:nvPr/>
        </p:nvSpPr>
        <p:spPr>
          <a:xfrm>
            <a:off x="10950397" y="5046597"/>
            <a:ext cx="603311" cy="1076445"/>
          </a:xfrm>
          <a:prstGeom prst="rect">
            <a:avLst/>
          </a:prstGeom>
          <a:solidFill>
            <a:srgbClr val="FD1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0DD64EC-6AD7-42B3-869A-8410ADF8EF51}"/>
              </a:ext>
            </a:extLst>
          </p:cNvPr>
          <p:cNvCxnSpPr/>
          <p:nvPr/>
        </p:nvCxnSpPr>
        <p:spPr>
          <a:xfrm flipH="1">
            <a:off x="7786756" y="2205514"/>
            <a:ext cx="6220" cy="3959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837E050-D20B-482A-9C5E-62332EE9FD19}"/>
              </a:ext>
            </a:extLst>
          </p:cNvPr>
          <p:cNvCxnSpPr/>
          <p:nvPr/>
        </p:nvCxnSpPr>
        <p:spPr>
          <a:xfrm flipH="1">
            <a:off x="7792976" y="6123042"/>
            <a:ext cx="4092564" cy="17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6F7678D-D98D-45F4-9240-93DDB2E3799C}"/>
              </a:ext>
            </a:extLst>
          </p:cNvPr>
          <p:cNvSpPr txBox="1"/>
          <p:nvPr/>
        </p:nvSpPr>
        <p:spPr>
          <a:xfrm rot="16200000">
            <a:off x="5953677" y="4039401"/>
            <a:ext cx="2853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Log 10 Abundance (N)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11E50B-64C8-476C-A126-DBC1765356DC}"/>
              </a:ext>
            </a:extLst>
          </p:cNvPr>
          <p:cNvSpPr txBox="1"/>
          <p:nvPr/>
        </p:nvSpPr>
        <p:spPr>
          <a:xfrm>
            <a:off x="8675944" y="6362061"/>
            <a:ext cx="250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Log 10 Biomass (M)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2617F80-7C1E-47AA-AE95-037181A557FA}"/>
              </a:ext>
            </a:extLst>
          </p:cNvPr>
          <p:cNvSpPr/>
          <p:nvPr/>
        </p:nvSpPr>
        <p:spPr>
          <a:xfrm>
            <a:off x="7998226" y="2588234"/>
            <a:ext cx="603311" cy="3517372"/>
          </a:xfrm>
          <a:prstGeom prst="rect">
            <a:avLst/>
          </a:prstGeom>
          <a:solidFill>
            <a:srgbClr val="0DD9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5B6C7F6-EDFE-4EFC-A9E9-0E4D62CEF2DC}"/>
              </a:ext>
            </a:extLst>
          </p:cNvPr>
          <p:cNvSpPr/>
          <p:nvPr/>
        </p:nvSpPr>
        <p:spPr>
          <a:xfrm>
            <a:off x="8738522" y="3227747"/>
            <a:ext cx="603311" cy="28778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F6F0CF4-7476-4BF8-B19A-81F84383A0A2}"/>
              </a:ext>
            </a:extLst>
          </p:cNvPr>
          <p:cNvSpPr/>
          <p:nvPr/>
        </p:nvSpPr>
        <p:spPr>
          <a:xfrm>
            <a:off x="9475814" y="3842941"/>
            <a:ext cx="603311" cy="2262666"/>
          </a:xfrm>
          <a:prstGeom prst="rect">
            <a:avLst/>
          </a:prstGeom>
          <a:solidFill>
            <a:srgbClr val="F77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DA7404D-477E-44AA-A86B-FCE34F4877E8}"/>
              </a:ext>
            </a:extLst>
          </p:cNvPr>
          <p:cNvSpPr/>
          <p:nvPr/>
        </p:nvSpPr>
        <p:spPr>
          <a:xfrm>
            <a:off x="10213105" y="4468055"/>
            <a:ext cx="603311" cy="16375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3" name="Picture 262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E338054E-CC34-4847-908E-E9D068BC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51" y="1231562"/>
            <a:ext cx="3518086" cy="1407234"/>
          </a:xfrm>
          <a:prstGeom prst="rect">
            <a:avLst/>
          </a:prstGeom>
        </p:spPr>
      </p:pic>
      <p:pic>
        <p:nvPicPr>
          <p:cNvPr id="264" name="Picture 263" descr="A picture containing text&#10;&#10;Description automatically generated">
            <a:extLst>
              <a:ext uri="{FF2B5EF4-FFF2-40B4-BE49-F238E27FC236}">
                <a16:creationId xmlns:a16="http://schemas.microsoft.com/office/drawing/2014/main" id="{60ACADAC-59CD-488C-AA44-BCAE515D15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51" y="3497867"/>
            <a:ext cx="1267006" cy="885134"/>
          </a:xfrm>
          <a:prstGeom prst="rect">
            <a:avLst/>
          </a:prstGeom>
        </p:spPr>
      </p:pic>
      <p:pic>
        <p:nvPicPr>
          <p:cNvPr id="265" name="Picture 7" descr="Greenstonefly (Trans )">
            <a:extLst>
              <a:ext uri="{FF2B5EF4-FFF2-40B4-BE49-F238E27FC236}">
                <a16:creationId xmlns:a16="http://schemas.microsoft.com/office/drawing/2014/main" id="{274C123C-D743-46AA-A011-32E475058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34991" y="2341086"/>
            <a:ext cx="2213200" cy="1247973"/>
          </a:xfrm>
          <a:prstGeom prst="rect">
            <a:avLst/>
          </a:prstGeom>
          <a:noFill/>
        </p:spPr>
      </p:pic>
      <p:pic>
        <p:nvPicPr>
          <p:cNvPr id="266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D1CA3D16-D8F9-4569-A7D4-3B9C07990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854" y="5314619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7" name="Picture 44" descr="Yellow Dele">
            <a:extLst>
              <a:ext uri="{FF2B5EF4-FFF2-40B4-BE49-F238E27FC236}">
                <a16:creationId xmlns:a16="http://schemas.microsoft.com/office/drawing/2014/main" id="{AFBEDAED-0C0D-40E7-8D98-AD7BDD43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76519" y="4260561"/>
            <a:ext cx="812145" cy="554465"/>
          </a:xfrm>
          <a:prstGeom prst="rect">
            <a:avLst/>
          </a:prstGeom>
          <a:noFill/>
        </p:spPr>
      </p:pic>
      <p:pic>
        <p:nvPicPr>
          <p:cNvPr id="268" name="Picture 44" descr="Yellow Dele">
            <a:extLst>
              <a:ext uri="{FF2B5EF4-FFF2-40B4-BE49-F238E27FC236}">
                <a16:creationId xmlns:a16="http://schemas.microsoft.com/office/drawing/2014/main" id="{34C69301-6617-4751-A1DA-650853C77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472529" y="4692879"/>
            <a:ext cx="812145" cy="554465"/>
          </a:xfrm>
          <a:prstGeom prst="rect">
            <a:avLst/>
          </a:prstGeom>
          <a:noFill/>
        </p:spPr>
      </p:pic>
      <p:pic>
        <p:nvPicPr>
          <p:cNvPr id="26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A85E7F4A-31CB-4401-AE8A-FF5814E5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3" y="5281587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718CB0F-5BA1-41BF-BA77-071EAAF3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74" y="5813536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14682BAC-3287-42AD-8B1E-43977C92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90" y="545575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93C18D33-0806-4FB1-AC5E-15275EA39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16" y="5741900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6D1DE00A-13C6-47BF-828A-29A664FA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005" y="5828983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C22A8F16-B172-42B2-A413-03994634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63" y="554595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5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A9A56444-C5D4-4743-A0D1-4448AFF7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0" y="5720123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B25AE674-2C51-4440-B9B2-F5BC4D55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70" y="5285223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276" descr="A picture containing text&#10;&#10;Description automatically generated">
            <a:extLst>
              <a:ext uri="{FF2B5EF4-FFF2-40B4-BE49-F238E27FC236}">
                <a16:creationId xmlns:a16="http://schemas.microsoft.com/office/drawing/2014/main" id="{F4F99536-EF0D-428B-A00F-6410D320DB2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73" y="2603852"/>
            <a:ext cx="1267006" cy="885134"/>
          </a:xfrm>
          <a:prstGeom prst="rect">
            <a:avLst/>
          </a:prstGeom>
        </p:spPr>
      </p:pic>
      <p:pic>
        <p:nvPicPr>
          <p:cNvPr id="278" name="Picture 7" descr="Greenstonefly (Trans )">
            <a:extLst>
              <a:ext uri="{FF2B5EF4-FFF2-40B4-BE49-F238E27FC236}">
                <a16:creationId xmlns:a16="http://schemas.microsoft.com/office/drawing/2014/main" id="{F96C6456-3E1C-4F02-B92A-8CB73A2F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483473" y="3332233"/>
            <a:ext cx="1863461" cy="1050763"/>
          </a:xfrm>
          <a:prstGeom prst="rect">
            <a:avLst/>
          </a:prstGeom>
          <a:noFill/>
        </p:spPr>
      </p:pic>
      <p:pic>
        <p:nvPicPr>
          <p:cNvPr id="281" name="Picture 44" descr="Yellow Dele">
            <a:extLst>
              <a:ext uri="{FF2B5EF4-FFF2-40B4-BE49-F238E27FC236}">
                <a16:creationId xmlns:a16="http://schemas.microsoft.com/office/drawing/2014/main" id="{590F2E54-6108-477B-9DD8-05A174823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33691" y="4245168"/>
            <a:ext cx="812145" cy="554465"/>
          </a:xfrm>
          <a:prstGeom prst="rect">
            <a:avLst/>
          </a:prstGeom>
          <a:noFill/>
        </p:spPr>
      </p:pic>
      <p:pic>
        <p:nvPicPr>
          <p:cNvPr id="282" name="Picture 44" descr="Yellow Dele">
            <a:extLst>
              <a:ext uri="{FF2B5EF4-FFF2-40B4-BE49-F238E27FC236}">
                <a16:creationId xmlns:a16="http://schemas.microsoft.com/office/drawing/2014/main" id="{E1D358F9-B3E5-40C2-83B7-95D7AA839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829701" y="4677486"/>
            <a:ext cx="812145" cy="554465"/>
          </a:xfrm>
          <a:prstGeom prst="rect">
            <a:avLst/>
          </a:prstGeom>
          <a:noFill/>
        </p:spPr>
      </p:pic>
      <p:pic>
        <p:nvPicPr>
          <p:cNvPr id="28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A0272F09-EFBC-45CB-8644-034091D0E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21243">
            <a:off x="2284733" y="4753761"/>
            <a:ext cx="580347" cy="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D403492F-B61A-40A9-8901-B49F1395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691">
            <a:off x="1822701" y="4852035"/>
            <a:ext cx="580347" cy="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84" descr="A picture containing text&#10;&#10;Description automatically generated">
            <a:extLst>
              <a:ext uri="{FF2B5EF4-FFF2-40B4-BE49-F238E27FC236}">
                <a16:creationId xmlns:a16="http://schemas.microsoft.com/office/drawing/2014/main" id="{6E76F831-473A-40B7-8409-EA7122A6AA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23" y="5347455"/>
            <a:ext cx="336563" cy="235124"/>
          </a:xfrm>
          <a:prstGeom prst="rect">
            <a:avLst/>
          </a:prstGeom>
        </p:spPr>
      </p:pic>
      <p:pic>
        <p:nvPicPr>
          <p:cNvPr id="286" name="Picture 7" descr="Greenstonefly (Trans )">
            <a:extLst>
              <a:ext uri="{FF2B5EF4-FFF2-40B4-BE49-F238E27FC236}">
                <a16:creationId xmlns:a16="http://schemas.microsoft.com/office/drawing/2014/main" id="{2B6E7A4E-8864-4FAB-9491-5957C3CF0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800806" y="5482287"/>
            <a:ext cx="495003" cy="279121"/>
          </a:xfrm>
          <a:prstGeom prst="rect">
            <a:avLst/>
          </a:prstGeom>
          <a:noFill/>
        </p:spPr>
      </p:pic>
      <p:pic>
        <p:nvPicPr>
          <p:cNvPr id="287" name="Picture 44" descr="Yellow Dele">
            <a:extLst>
              <a:ext uri="{FF2B5EF4-FFF2-40B4-BE49-F238E27FC236}">
                <a16:creationId xmlns:a16="http://schemas.microsoft.com/office/drawing/2014/main" id="{0BFA6B29-A483-43B2-A7B8-FA325776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01486" y="5686782"/>
            <a:ext cx="563748" cy="384880"/>
          </a:xfrm>
          <a:prstGeom prst="rect">
            <a:avLst/>
          </a:prstGeom>
          <a:noFill/>
        </p:spPr>
      </p:pic>
      <p:pic>
        <p:nvPicPr>
          <p:cNvPr id="288" name="Picture 44" descr="Yellow Dele">
            <a:extLst>
              <a:ext uri="{FF2B5EF4-FFF2-40B4-BE49-F238E27FC236}">
                <a16:creationId xmlns:a16="http://schemas.microsoft.com/office/drawing/2014/main" id="{6B95B2BD-60E7-4F0D-8267-12FDDB49A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78031" y="5198329"/>
            <a:ext cx="563748" cy="384880"/>
          </a:xfrm>
          <a:prstGeom prst="rect">
            <a:avLst/>
          </a:prstGeom>
          <a:noFill/>
        </p:spPr>
      </p:pic>
      <p:pic>
        <p:nvPicPr>
          <p:cNvPr id="289" name="Picture 44" descr="Yellow Dele">
            <a:extLst>
              <a:ext uri="{FF2B5EF4-FFF2-40B4-BE49-F238E27FC236}">
                <a16:creationId xmlns:a16="http://schemas.microsoft.com/office/drawing/2014/main" id="{005A71C0-1892-46D6-9A58-BF0E9242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79342" y="5499334"/>
            <a:ext cx="563748" cy="384880"/>
          </a:xfrm>
          <a:prstGeom prst="rect">
            <a:avLst/>
          </a:prstGeom>
          <a:noFill/>
        </p:spPr>
      </p:pic>
      <p:pic>
        <p:nvPicPr>
          <p:cNvPr id="290" name="Picture 44" descr="Yellow Dele">
            <a:extLst>
              <a:ext uri="{FF2B5EF4-FFF2-40B4-BE49-F238E27FC236}">
                <a16:creationId xmlns:a16="http://schemas.microsoft.com/office/drawing/2014/main" id="{07B37181-538E-4165-B7F8-3DF2CD1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06789" y="5328839"/>
            <a:ext cx="563748" cy="384880"/>
          </a:xfrm>
          <a:prstGeom prst="rect">
            <a:avLst/>
          </a:prstGeom>
          <a:noFill/>
        </p:spPr>
      </p:pic>
      <p:pic>
        <p:nvPicPr>
          <p:cNvPr id="291" name="Picture 290" descr="A picture containing text&#10;&#10;Description automatically generated">
            <a:extLst>
              <a:ext uri="{FF2B5EF4-FFF2-40B4-BE49-F238E27FC236}">
                <a16:creationId xmlns:a16="http://schemas.microsoft.com/office/drawing/2014/main" id="{6F31A096-CC0C-4FC7-8AE7-E276FEA568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41" y="5632317"/>
            <a:ext cx="336563" cy="235124"/>
          </a:xfrm>
          <a:prstGeom prst="rect">
            <a:avLst/>
          </a:prstGeom>
        </p:spPr>
      </p:pic>
      <p:pic>
        <p:nvPicPr>
          <p:cNvPr id="292" name="Picture 7" descr="Greenstonefly (Trans )">
            <a:extLst>
              <a:ext uri="{FF2B5EF4-FFF2-40B4-BE49-F238E27FC236}">
                <a16:creationId xmlns:a16="http://schemas.microsoft.com/office/drawing/2014/main" id="{824BB7D7-8B8A-4266-8FCF-5552DA66B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41846" y="5766374"/>
            <a:ext cx="495003" cy="279121"/>
          </a:xfrm>
          <a:prstGeom prst="rect">
            <a:avLst/>
          </a:prstGeom>
          <a:noFill/>
        </p:spPr>
      </p:pic>
      <p:pic>
        <p:nvPicPr>
          <p:cNvPr id="293" name="Picture 292" descr="A picture containing text&#10;&#10;Description automatically generated">
            <a:extLst>
              <a:ext uri="{FF2B5EF4-FFF2-40B4-BE49-F238E27FC236}">
                <a16:creationId xmlns:a16="http://schemas.microsoft.com/office/drawing/2014/main" id="{E7CC87C9-4C0B-4346-B4D6-C118DF0B7C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62" y="4751529"/>
            <a:ext cx="564852" cy="394607"/>
          </a:xfrm>
          <a:prstGeom prst="rect">
            <a:avLst/>
          </a:prstGeom>
        </p:spPr>
      </p:pic>
      <p:pic>
        <p:nvPicPr>
          <p:cNvPr id="294" name="Picture 293" descr="A picture containing text&#10;&#10;Description automatically generated">
            <a:extLst>
              <a:ext uri="{FF2B5EF4-FFF2-40B4-BE49-F238E27FC236}">
                <a16:creationId xmlns:a16="http://schemas.microsoft.com/office/drawing/2014/main" id="{713B33E5-2A75-4A42-A193-4377C13C9EA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84" y="4377716"/>
            <a:ext cx="564852" cy="394607"/>
          </a:xfrm>
          <a:prstGeom prst="rect">
            <a:avLst/>
          </a:prstGeom>
        </p:spPr>
      </p:pic>
      <p:pic>
        <p:nvPicPr>
          <p:cNvPr id="295" name="Picture 294" descr="A picture containing text&#10;&#10;Description automatically generated">
            <a:extLst>
              <a:ext uri="{FF2B5EF4-FFF2-40B4-BE49-F238E27FC236}">
                <a16:creationId xmlns:a16="http://schemas.microsoft.com/office/drawing/2014/main" id="{1704B7BE-03CD-45E6-B98C-5201D4F1BA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21" y="4316620"/>
            <a:ext cx="564852" cy="394607"/>
          </a:xfrm>
          <a:prstGeom prst="rect">
            <a:avLst/>
          </a:prstGeom>
        </p:spPr>
      </p:pic>
      <p:pic>
        <p:nvPicPr>
          <p:cNvPr id="296" name="Picture 295" descr="A picture containing text&#10;&#10;Description automatically generated">
            <a:extLst>
              <a:ext uri="{FF2B5EF4-FFF2-40B4-BE49-F238E27FC236}">
                <a16:creationId xmlns:a16="http://schemas.microsoft.com/office/drawing/2014/main" id="{94ADC3E6-4160-4A9F-BB23-4B996E56B6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13" y="5283017"/>
            <a:ext cx="336563" cy="235124"/>
          </a:xfrm>
          <a:prstGeom prst="rect">
            <a:avLst/>
          </a:prstGeom>
        </p:spPr>
      </p:pic>
      <p:pic>
        <p:nvPicPr>
          <p:cNvPr id="297" name="Picture 296" descr="A picture containing text&#10;&#10;Description automatically generated">
            <a:extLst>
              <a:ext uri="{FF2B5EF4-FFF2-40B4-BE49-F238E27FC236}">
                <a16:creationId xmlns:a16="http://schemas.microsoft.com/office/drawing/2014/main" id="{605E3D0F-07D9-47C5-AC17-C9B477B714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97" y="5593859"/>
            <a:ext cx="336563" cy="235124"/>
          </a:xfrm>
          <a:prstGeom prst="rect">
            <a:avLst/>
          </a:prstGeom>
        </p:spPr>
      </p:pic>
      <p:pic>
        <p:nvPicPr>
          <p:cNvPr id="5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01DBA780-20BC-467B-A8C0-22EAC07BC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837" y="534745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4" descr="Yellow Dele">
            <a:extLst>
              <a:ext uri="{FF2B5EF4-FFF2-40B4-BE49-F238E27FC236}">
                <a16:creationId xmlns:a16="http://schemas.microsoft.com/office/drawing/2014/main" id="{9F1B5931-07EE-416B-AE08-B791A0BE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61010" y="4934394"/>
            <a:ext cx="563748" cy="384880"/>
          </a:xfrm>
          <a:prstGeom prst="rect">
            <a:avLst/>
          </a:prstGeom>
          <a:noFill/>
        </p:spPr>
      </p:pic>
      <p:pic>
        <p:nvPicPr>
          <p:cNvPr id="55" name="Picture 54" descr="A picture containing text&#10;&#10;Description automatically generated">
            <a:extLst>
              <a:ext uri="{FF2B5EF4-FFF2-40B4-BE49-F238E27FC236}">
                <a16:creationId xmlns:a16="http://schemas.microsoft.com/office/drawing/2014/main" id="{1D3471DB-0D6A-4414-A2E7-C7CF3A5204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29" y="4633967"/>
            <a:ext cx="336563" cy="235124"/>
          </a:xfrm>
          <a:prstGeom prst="rect">
            <a:avLst/>
          </a:prstGeom>
        </p:spPr>
      </p:pic>
      <p:pic>
        <p:nvPicPr>
          <p:cNvPr id="56" name="Picture 7" descr="Greenstonefly (Trans )">
            <a:extLst>
              <a:ext uri="{FF2B5EF4-FFF2-40B4-BE49-F238E27FC236}">
                <a16:creationId xmlns:a16="http://schemas.microsoft.com/office/drawing/2014/main" id="{633E7D9E-E647-4A23-A177-8297F414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60937" y="5770242"/>
            <a:ext cx="495003" cy="279121"/>
          </a:xfrm>
          <a:prstGeom prst="rect">
            <a:avLst/>
          </a:prstGeom>
          <a:noFill/>
        </p:spPr>
      </p:pic>
      <p:pic>
        <p:nvPicPr>
          <p:cNvPr id="57" name="Picture 7" descr="Greenstonefly (Trans )">
            <a:extLst>
              <a:ext uri="{FF2B5EF4-FFF2-40B4-BE49-F238E27FC236}">
                <a16:creationId xmlns:a16="http://schemas.microsoft.com/office/drawing/2014/main" id="{35551971-97D4-4B68-B023-0F3F37C9E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87948" y="4241109"/>
            <a:ext cx="495003" cy="279121"/>
          </a:xfrm>
          <a:prstGeom prst="rect">
            <a:avLst/>
          </a:prstGeom>
          <a:noFill/>
        </p:spPr>
      </p:pic>
      <p:pic>
        <p:nvPicPr>
          <p:cNvPr id="58" name="Picture 44" descr="Yellow Dele">
            <a:extLst>
              <a:ext uri="{FF2B5EF4-FFF2-40B4-BE49-F238E27FC236}">
                <a16:creationId xmlns:a16="http://schemas.microsoft.com/office/drawing/2014/main" id="{36A36421-4FD0-4F6A-9041-018F3DEA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36430" y="3066267"/>
            <a:ext cx="563748" cy="384880"/>
          </a:xfrm>
          <a:prstGeom prst="rect">
            <a:avLst/>
          </a:prstGeom>
          <a:noFill/>
        </p:spPr>
      </p:pic>
      <p:pic>
        <p:nvPicPr>
          <p:cNvPr id="59" name="Picture 7" descr="Greenstonefly (Trans )">
            <a:extLst>
              <a:ext uri="{FF2B5EF4-FFF2-40B4-BE49-F238E27FC236}">
                <a16:creationId xmlns:a16="http://schemas.microsoft.com/office/drawing/2014/main" id="{5E853DB3-9EBE-4355-8B12-796DC67E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36357" y="3902115"/>
            <a:ext cx="495003" cy="279121"/>
          </a:xfrm>
          <a:prstGeom prst="rect">
            <a:avLst/>
          </a:prstGeom>
          <a:noFill/>
        </p:spPr>
      </p:pic>
      <p:pic>
        <p:nvPicPr>
          <p:cNvPr id="6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EEC4F6EE-CFF4-4AAA-A6EE-1045A2DAD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05" y="3494076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735A3690-3F64-48F3-8DBA-A758565B91F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97" y="2780588"/>
            <a:ext cx="336563" cy="235124"/>
          </a:xfrm>
          <a:prstGeom prst="rect">
            <a:avLst/>
          </a:prstGeom>
        </p:spPr>
      </p:pic>
      <p:pic>
        <p:nvPicPr>
          <p:cNvPr id="62" name="Picture 44" descr="Yellow Dele">
            <a:extLst>
              <a:ext uri="{FF2B5EF4-FFF2-40B4-BE49-F238E27FC236}">
                <a16:creationId xmlns:a16="http://schemas.microsoft.com/office/drawing/2014/main" id="{4A4CD021-A6E1-4343-AEC9-3532B38B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712937" y="4356734"/>
            <a:ext cx="812145" cy="554465"/>
          </a:xfrm>
          <a:prstGeom prst="rect">
            <a:avLst/>
          </a:prstGeom>
          <a:noFill/>
        </p:spPr>
      </p:pic>
      <p:pic>
        <p:nvPicPr>
          <p:cNvPr id="6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F08B4528-FEBD-408D-99C2-5825546E2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3701">
            <a:off x="8762201" y="5068669"/>
            <a:ext cx="580347" cy="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A picture containing text&#10;&#10;Description automatically generated">
            <a:extLst>
              <a:ext uri="{FF2B5EF4-FFF2-40B4-BE49-F238E27FC236}">
                <a16:creationId xmlns:a16="http://schemas.microsoft.com/office/drawing/2014/main" id="{74BD6E50-748A-4519-9071-53CF59D5C8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46" y="5564104"/>
            <a:ext cx="564852" cy="394607"/>
          </a:xfrm>
          <a:prstGeom prst="rect">
            <a:avLst/>
          </a:prstGeom>
        </p:spPr>
      </p:pic>
      <p:pic>
        <p:nvPicPr>
          <p:cNvPr id="65" name="Picture 44" descr="Yellow Dele">
            <a:extLst>
              <a:ext uri="{FF2B5EF4-FFF2-40B4-BE49-F238E27FC236}">
                <a16:creationId xmlns:a16="http://schemas.microsoft.com/office/drawing/2014/main" id="{81368CF1-5D7B-48CF-B280-941A82BBC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732602" y="3285021"/>
            <a:ext cx="812145" cy="554465"/>
          </a:xfrm>
          <a:prstGeom prst="rect">
            <a:avLst/>
          </a:prstGeom>
          <a:noFill/>
        </p:spPr>
      </p:pic>
      <p:pic>
        <p:nvPicPr>
          <p:cNvPr id="66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4D0D25CF-9802-44C3-90AB-95DB48A3D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3701">
            <a:off x="8781866" y="3996956"/>
            <a:ext cx="580347" cy="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 descr="A picture containing text&#10;&#10;Description automatically generated">
            <a:extLst>
              <a:ext uri="{FF2B5EF4-FFF2-40B4-BE49-F238E27FC236}">
                <a16:creationId xmlns:a16="http://schemas.microsoft.com/office/drawing/2014/main" id="{C8A15022-9698-40A2-BA1D-DB97403DD0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686" y="3939566"/>
            <a:ext cx="1138773" cy="795550"/>
          </a:xfrm>
          <a:prstGeom prst="rect">
            <a:avLst/>
          </a:prstGeom>
        </p:spPr>
      </p:pic>
      <p:pic>
        <p:nvPicPr>
          <p:cNvPr id="68" name="Picture 7" descr="Greenstonefly (Trans )">
            <a:extLst>
              <a:ext uri="{FF2B5EF4-FFF2-40B4-BE49-F238E27FC236}">
                <a16:creationId xmlns:a16="http://schemas.microsoft.com/office/drawing/2014/main" id="{F40E3E4B-2042-4F66-8341-6AB543905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8971702" y="5308571"/>
            <a:ext cx="1649714" cy="930236"/>
          </a:xfrm>
          <a:prstGeom prst="rect">
            <a:avLst/>
          </a:prstGeom>
          <a:noFill/>
        </p:spPr>
      </p:pic>
      <p:pic>
        <p:nvPicPr>
          <p:cNvPr id="69" name="Picture 7" descr="Greenstonefly (Trans )">
            <a:extLst>
              <a:ext uri="{FF2B5EF4-FFF2-40B4-BE49-F238E27FC236}">
                <a16:creationId xmlns:a16="http://schemas.microsoft.com/office/drawing/2014/main" id="{F7B86A3E-0FB5-4BA2-87AE-091751F0F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9520417" y="4702349"/>
            <a:ext cx="1949947" cy="1099531"/>
          </a:xfrm>
          <a:prstGeom prst="rect">
            <a:avLst/>
          </a:prstGeom>
          <a:noFill/>
        </p:spPr>
      </p:pic>
      <p:pic>
        <p:nvPicPr>
          <p:cNvPr id="71" name="Picture 70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B6377083-5EBA-4DF0-91DB-767777050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195"/>
          <a:stretch/>
        </p:blipFill>
        <p:spPr>
          <a:xfrm rot="5400000">
            <a:off x="10667356" y="5088923"/>
            <a:ext cx="1214091" cy="81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96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4A82E426-9DBC-4FBF-9729-794AFBF7AC3E}"/>
              </a:ext>
            </a:extLst>
          </p:cNvPr>
          <p:cNvSpPr txBox="1"/>
          <p:nvPr/>
        </p:nvSpPr>
        <p:spPr>
          <a:xfrm>
            <a:off x="2225739" y="305068"/>
            <a:ext cx="986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u="sng" dirty="0"/>
              <a:t>Size spectra estimated with linear regression…</a:t>
            </a:r>
          </a:p>
        </p:txBody>
      </p:sp>
      <p:sp>
        <p:nvSpPr>
          <p:cNvPr id="97" name="Right Arrow 75">
            <a:extLst>
              <a:ext uri="{FF2B5EF4-FFF2-40B4-BE49-F238E27FC236}">
                <a16:creationId xmlns:a16="http://schemas.microsoft.com/office/drawing/2014/main" id="{E8B7FF4E-4DEB-40D7-A258-86ECC1BFF422}"/>
              </a:ext>
            </a:extLst>
          </p:cNvPr>
          <p:cNvSpPr/>
          <p:nvPr/>
        </p:nvSpPr>
        <p:spPr>
          <a:xfrm>
            <a:off x="4888696" y="3681882"/>
            <a:ext cx="1895475" cy="958132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E107DC2-3FAC-4E94-B330-D37FCC44861E}"/>
              </a:ext>
            </a:extLst>
          </p:cNvPr>
          <p:cNvGrpSpPr/>
          <p:nvPr/>
        </p:nvGrpSpPr>
        <p:grpSpPr>
          <a:xfrm>
            <a:off x="7180134" y="2205516"/>
            <a:ext cx="4705406" cy="4556657"/>
            <a:chOff x="4667169" y="1209552"/>
            <a:chExt cx="7205970" cy="437412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AF865F4-D978-4D13-B083-3692515A4AFD}"/>
                </a:ext>
              </a:extLst>
            </p:cNvPr>
            <p:cNvSpPr/>
            <p:nvPr/>
          </p:nvSpPr>
          <p:spPr>
            <a:xfrm>
              <a:off x="10441039" y="3936828"/>
              <a:ext cx="923925" cy="1033326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0DD64EC-6AD7-42B3-869A-8410ADF8EF51}"/>
                </a:ext>
              </a:extLst>
            </p:cNvPr>
            <p:cNvCxnSpPr/>
            <p:nvPr/>
          </p:nvCxnSpPr>
          <p:spPr>
            <a:xfrm flipH="1">
              <a:off x="5596164" y="1209552"/>
              <a:ext cx="9525" cy="380074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837E050-D20B-482A-9C5E-62332EE9FD19}"/>
                </a:ext>
              </a:extLst>
            </p:cNvPr>
            <p:cNvCxnSpPr/>
            <p:nvPr/>
          </p:nvCxnSpPr>
          <p:spPr>
            <a:xfrm flipH="1">
              <a:off x="5605689" y="4970154"/>
              <a:ext cx="6267450" cy="1673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6F7678D-D98D-45F4-9240-93DDB2E3799C}"/>
                </a:ext>
              </a:extLst>
            </p:cNvPr>
            <p:cNvSpPr txBox="1"/>
            <p:nvPr/>
          </p:nvSpPr>
          <p:spPr>
            <a:xfrm rot="16200000">
              <a:off x="3604168" y="2855650"/>
              <a:ext cx="2738739" cy="612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Log 10 Abundance (N)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611E50B-64C8-476C-A126-DBC1765356DC}"/>
                </a:ext>
              </a:extLst>
            </p:cNvPr>
            <p:cNvSpPr txBox="1"/>
            <p:nvPr/>
          </p:nvSpPr>
          <p:spPr>
            <a:xfrm>
              <a:off x="6957888" y="5199598"/>
              <a:ext cx="3839374" cy="384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Log 10 Biomass (M)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2617F80-7C1E-47AA-AE95-037181A557FA}"/>
                </a:ext>
              </a:extLst>
            </p:cNvPr>
            <p:cNvSpPr/>
            <p:nvPr/>
          </p:nvSpPr>
          <p:spPr>
            <a:xfrm>
              <a:off x="5920014" y="1576941"/>
              <a:ext cx="923925" cy="3376476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5B6C7F6-EDFE-4EFC-A9E9-0E4D62CEF2DC}"/>
                </a:ext>
              </a:extLst>
            </p:cNvPr>
            <p:cNvSpPr/>
            <p:nvPr/>
          </p:nvSpPr>
          <p:spPr>
            <a:xfrm>
              <a:off x="7053721" y="2190836"/>
              <a:ext cx="923925" cy="276258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F6F0CF4-7476-4BF8-B19A-81F84383A0A2}"/>
                </a:ext>
              </a:extLst>
            </p:cNvPr>
            <p:cNvSpPr/>
            <p:nvPr/>
          </p:nvSpPr>
          <p:spPr>
            <a:xfrm>
              <a:off x="8182827" y="2781387"/>
              <a:ext cx="923925" cy="2172030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DA7404D-477E-44AA-A86B-FCE34F4877E8}"/>
                </a:ext>
              </a:extLst>
            </p:cNvPr>
            <p:cNvSpPr/>
            <p:nvPr/>
          </p:nvSpPr>
          <p:spPr>
            <a:xfrm>
              <a:off x="9311933" y="3381461"/>
              <a:ext cx="923925" cy="157195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E24FFE-C296-41FC-9962-7929BC38B1A2}"/>
              </a:ext>
            </a:extLst>
          </p:cNvPr>
          <p:cNvCxnSpPr/>
          <p:nvPr/>
        </p:nvCxnSpPr>
        <p:spPr>
          <a:xfrm>
            <a:off x="8299882" y="2606894"/>
            <a:ext cx="2952171" cy="24583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F583052-7144-449B-8895-C02E7712C466}"/>
              </a:ext>
            </a:extLst>
          </p:cNvPr>
          <p:cNvSpPr txBox="1"/>
          <p:nvPr/>
        </p:nvSpPr>
        <p:spPr>
          <a:xfrm>
            <a:off x="9720489" y="2943309"/>
            <a:ext cx="183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Slope ~-1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88D3EBB-12C5-4B22-8ADF-B7CCB6CA6B22}"/>
              </a:ext>
            </a:extLst>
          </p:cNvPr>
          <p:cNvSpPr txBox="1"/>
          <p:nvPr/>
        </p:nvSpPr>
        <p:spPr>
          <a:xfrm>
            <a:off x="1577365" y="6201148"/>
            <a:ext cx="2814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Abundance (N)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4F20B3-5C0C-430B-82C0-06A4409C0DF4}"/>
              </a:ext>
            </a:extLst>
          </p:cNvPr>
          <p:cNvSpPr txBox="1"/>
          <p:nvPr/>
        </p:nvSpPr>
        <p:spPr>
          <a:xfrm rot="16200000">
            <a:off x="-599888" y="3202456"/>
            <a:ext cx="2208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Biomass (M)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F35FB12-55C4-4462-A91E-5BEE74B056F7}"/>
              </a:ext>
            </a:extLst>
          </p:cNvPr>
          <p:cNvSpPr/>
          <p:nvPr/>
        </p:nvSpPr>
        <p:spPr>
          <a:xfrm rot="16200000">
            <a:off x="2257574" y="3650608"/>
            <a:ext cx="923925" cy="4020857"/>
          </a:xfrm>
          <a:prstGeom prst="rect">
            <a:avLst/>
          </a:prstGeom>
          <a:solidFill>
            <a:srgbClr val="0DD9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A8C038A-FBCA-43C0-B6E7-CAFBF1302E4C}"/>
              </a:ext>
            </a:extLst>
          </p:cNvPr>
          <p:cNvSpPr/>
          <p:nvPr/>
        </p:nvSpPr>
        <p:spPr>
          <a:xfrm rot="16200000">
            <a:off x="2257574" y="3355820"/>
            <a:ext cx="923925" cy="27625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8FF3D1-5313-419A-82B2-D11FDA5BC42C}"/>
              </a:ext>
            </a:extLst>
          </p:cNvPr>
          <p:cNvSpPr/>
          <p:nvPr/>
        </p:nvSpPr>
        <p:spPr>
          <a:xfrm rot="16200000">
            <a:off x="2257574" y="2737278"/>
            <a:ext cx="923925" cy="2172030"/>
          </a:xfrm>
          <a:prstGeom prst="rect">
            <a:avLst/>
          </a:prstGeom>
          <a:solidFill>
            <a:srgbClr val="F77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E2215A-E1D7-4A94-A1D6-34DAB1332760}"/>
              </a:ext>
            </a:extLst>
          </p:cNvPr>
          <p:cNvSpPr/>
          <p:nvPr/>
        </p:nvSpPr>
        <p:spPr>
          <a:xfrm rot="16200000">
            <a:off x="2267874" y="2123689"/>
            <a:ext cx="903326" cy="15719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69FED79-895B-40D7-AAC4-BFF008EE96C8}"/>
              </a:ext>
            </a:extLst>
          </p:cNvPr>
          <p:cNvSpPr/>
          <p:nvPr/>
        </p:nvSpPr>
        <p:spPr>
          <a:xfrm rot="16200000">
            <a:off x="2257574" y="1629967"/>
            <a:ext cx="923925" cy="732148"/>
          </a:xfrm>
          <a:prstGeom prst="rect">
            <a:avLst/>
          </a:prstGeom>
          <a:solidFill>
            <a:srgbClr val="FD1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5" name="Picture 74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45F896FA-72BE-4D18-B88A-CD0F06D0B7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51" y="1231562"/>
            <a:ext cx="3518086" cy="1407234"/>
          </a:xfrm>
          <a:prstGeom prst="rect">
            <a:avLst/>
          </a:prstGeom>
        </p:spPr>
      </p:pic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EA90DEAD-697F-4A99-B26C-D0EC2CB9FD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51" y="3497867"/>
            <a:ext cx="1267006" cy="885134"/>
          </a:xfrm>
          <a:prstGeom prst="rect">
            <a:avLst/>
          </a:prstGeom>
        </p:spPr>
      </p:pic>
      <p:pic>
        <p:nvPicPr>
          <p:cNvPr id="78" name="Picture 7" descr="Greenstonefly (Trans )">
            <a:extLst>
              <a:ext uri="{FF2B5EF4-FFF2-40B4-BE49-F238E27FC236}">
                <a16:creationId xmlns:a16="http://schemas.microsoft.com/office/drawing/2014/main" id="{ABCD39D3-51AA-4A3B-9131-85E2B54C0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34991" y="2341086"/>
            <a:ext cx="2213200" cy="1247973"/>
          </a:xfrm>
          <a:prstGeom prst="rect">
            <a:avLst/>
          </a:prstGeom>
          <a:noFill/>
        </p:spPr>
      </p:pic>
      <p:pic>
        <p:nvPicPr>
          <p:cNvPr id="8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A187CED5-B25E-4152-9953-472256B1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854" y="5314619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4" descr="Yellow Dele">
            <a:extLst>
              <a:ext uri="{FF2B5EF4-FFF2-40B4-BE49-F238E27FC236}">
                <a16:creationId xmlns:a16="http://schemas.microsoft.com/office/drawing/2014/main" id="{3E5D77C0-207E-4BFA-8A4A-C08B241E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76519" y="4260561"/>
            <a:ext cx="812145" cy="554465"/>
          </a:xfrm>
          <a:prstGeom prst="rect">
            <a:avLst/>
          </a:prstGeom>
          <a:noFill/>
        </p:spPr>
      </p:pic>
      <p:pic>
        <p:nvPicPr>
          <p:cNvPr id="85" name="Picture 44" descr="Yellow Dele">
            <a:extLst>
              <a:ext uri="{FF2B5EF4-FFF2-40B4-BE49-F238E27FC236}">
                <a16:creationId xmlns:a16="http://schemas.microsoft.com/office/drawing/2014/main" id="{ECACAB57-71D7-4F5B-9AD2-0B89C3FBB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472529" y="4692879"/>
            <a:ext cx="812145" cy="554465"/>
          </a:xfrm>
          <a:prstGeom prst="rect">
            <a:avLst/>
          </a:prstGeom>
          <a:noFill/>
        </p:spPr>
      </p:pic>
      <p:pic>
        <p:nvPicPr>
          <p:cNvPr id="86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28777135-1D08-4280-862A-1F89EE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3" y="5281587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DDDAAAC1-01D7-4C1D-B6EE-123BCF8A0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74" y="5813536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80842784-1D30-4190-8807-1E3CA6C8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90" y="545575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E2E52723-4E30-4F7F-8471-609B344C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16" y="5741900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CA357BDB-1E33-4B72-BA6C-1F34CF51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005" y="5828983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7B72F6EA-D3A0-42E3-AD10-3B6ACF426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63" y="5545955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1E3B4682-F0AB-4475-9B02-277089082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90" y="5720123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F339547-291A-4C7A-AA17-0E0C64A5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70" y="5285223"/>
            <a:ext cx="339317" cy="2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 descr="A picture containing text&#10;&#10;Description automatically generated">
            <a:extLst>
              <a:ext uri="{FF2B5EF4-FFF2-40B4-BE49-F238E27FC236}">
                <a16:creationId xmlns:a16="http://schemas.microsoft.com/office/drawing/2014/main" id="{E502582D-405A-4A6C-8C8F-65DF3A2AC6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73" y="2603852"/>
            <a:ext cx="1267006" cy="885134"/>
          </a:xfrm>
          <a:prstGeom prst="rect">
            <a:avLst/>
          </a:prstGeom>
        </p:spPr>
      </p:pic>
      <p:pic>
        <p:nvPicPr>
          <p:cNvPr id="95" name="Picture 7" descr="Greenstonefly (Trans )">
            <a:extLst>
              <a:ext uri="{FF2B5EF4-FFF2-40B4-BE49-F238E27FC236}">
                <a16:creationId xmlns:a16="http://schemas.microsoft.com/office/drawing/2014/main" id="{B09240AD-2A15-4A8C-9636-141A023D5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483473" y="3332233"/>
            <a:ext cx="1863461" cy="1050763"/>
          </a:xfrm>
          <a:prstGeom prst="rect">
            <a:avLst/>
          </a:prstGeom>
          <a:noFill/>
        </p:spPr>
      </p:pic>
      <p:pic>
        <p:nvPicPr>
          <p:cNvPr id="108" name="Picture 44" descr="Yellow Dele">
            <a:extLst>
              <a:ext uri="{FF2B5EF4-FFF2-40B4-BE49-F238E27FC236}">
                <a16:creationId xmlns:a16="http://schemas.microsoft.com/office/drawing/2014/main" id="{87AAC329-3E96-4CEB-B57E-C0AFAF2D3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33691" y="4245168"/>
            <a:ext cx="812145" cy="554465"/>
          </a:xfrm>
          <a:prstGeom prst="rect">
            <a:avLst/>
          </a:prstGeom>
          <a:noFill/>
        </p:spPr>
      </p:pic>
      <p:pic>
        <p:nvPicPr>
          <p:cNvPr id="109" name="Picture 44" descr="Yellow Dele">
            <a:extLst>
              <a:ext uri="{FF2B5EF4-FFF2-40B4-BE49-F238E27FC236}">
                <a16:creationId xmlns:a16="http://schemas.microsoft.com/office/drawing/2014/main" id="{CFA02034-289C-4535-A4C4-0BFAB8717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829701" y="4677486"/>
            <a:ext cx="812145" cy="554465"/>
          </a:xfrm>
          <a:prstGeom prst="rect">
            <a:avLst/>
          </a:prstGeom>
          <a:noFill/>
        </p:spPr>
      </p:pic>
      <p:pic>
        <p:nvPicPr>
          <p:cNvPr id="11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85CE0A10-9FBF-49CD-94A3-EE2B6220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21243">
            <a:off x="2284733" y="4753761"/>
            <a:ext cx="580347" cy="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A17110F5-A66F-4C78-BA9D-5C40D539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691">
            <a:off x="1822701" y="4852035"/>
            <a:ext cx="580347" cy="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B1EE8259-8ED1-4364-B9BD-C4DBCDD50E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23" y="5347455"/>
            <a:ext cx="336563" cy="235124"/>
          </a:xfrm>
          <a:prstGeom prst="rect">
            <a:avLst/>
          </a:prstGeom>
        </p:spPr>
      </p:pic>
      <p:pic>
        <p:nvPicPr>
          <p:cNvPr id="113" name="Picture 7" descr="Greenstonefly (Trans )">
            <a:extLst>
              <a:ext uri="{FF2B5EF4-FFF2-40B4-BE49-F238E27FC236}">
                <a16:creationId xmlns:a16="http://schemas.microsoft.com/office/drawing/2014/main" id="{62F455C7-7D98-460F-8582-D44A92D4A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800806" y="5482287"/>
            <a:ext cx="495003" cy="279121"/>
          </a:xfrm>
          <a:prstGeom prst="rect">
            <a:avLst/>
          </a:prstGeom>
          <a:noFill/>
        </p:spPr>
      </p:pic>
      <p:pic>
        <p:nvPicPr>
          <p:cNvPr id="114" name="Picture 44" descr="Yellow Dele">
            <a:extLst>
              <a:ext uri="{FF2B5EF4-FFF2-40B4-BE49-F238E27FC236}">
                <a16:creationId xmlns:a16="http://schemas.microsoft.com/office/drawing/2014/main" id="{96373D1E-E7EA-42D5-B1BD-530A35CD4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01486" y="5686782"/>
            <a:ext cx="563748" cy="384880"/>
          </a:xfrm>
          <a:prstGeom prst="rect">
            <a:avLst/>
          </a:prstGeom>
          <a:noFill/>
        </p:spPr>
      </p:pic>
      <p:pic>
        <p:nvPicPr>
          <p:cNvPr id="115" name="Picture 44" descr="Yellow Dele">
            <a:extLst>
              <a:ext uri="{FF2B5EF4-FFF2-40B4-BE49-F238E27FC236}">
                <a16:creationId xmlns:a16="http://schemas.microsoft.com/office/drawing/2014/main" id="{EDB75EC9-BE34-444A-814C-A7E644EC1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78031" y="5198329"/>
            <a:ext cx="563748" cy="384880"/>
          </a:xfrm>
          <a:prstGeom prst="rect">
            <a:avLst/>
          </a:prstGeom>
          <a:noFill/>
        </p:spPr>
      </p:pic>
      <p:pic>
        <p:nvPicPr>
          <p:cNvPr id="116" name="Picture 44" descr="Yellow Dele">
            <a:extLst>
              <a:ext uri="{FF2B5EF4-FFF2-40B4-BE49-F238E27FC236}">
                <a16:creationId xmlns:a16="http://schemas.microsoft.com/office/drawing/2014/main" id="{4EC01576-2888-4E22-B949-DA91D430B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79342" y="5499334"/>
            <a:ext cx="563748" cy="384880"/>
          </a:xfrm>
          <a:prstGeom prst="rect">
            <a:avLst/>
          </a:prstGeom>
          <a:noFill/>
        </p:spPr>
      </p:pic>
      <p:pic>
        <p:nvPicPr>
          <p:cNvPr id="117" name="Picture 44" descr="Yellow Dele">
            <a:extLst>
              <a:ext uri="{FF2B5EF4-FFF2-40B4-BE49-F238E27FC236}">
                <a16:creationId xmlns:a16="http://schemas.microsoft.com/office/drawing/2014/main" id="{231CE195-5F26-467F-8C61-54529632B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06789" y="5328839"/>
            <a:ext cx="563748" cy="384880"/>
          </a:xfrm>
          <a:prstGeom prst="rect">
            <a:avLst/>
          </a:prstGeom>
          <a:noFill/>
        </p:spPr>
      </p:pic>
      <p:pic>
        <p:nvPicPr>
          <p:cNvPr id="118" name="Picture 117" descr="A picture containing text&#10;&#10;Description automatically generated">
            <a:extLst>
              <a:ext uri="{FF2B5EF4-FFF2-40B4-BE49-F238E27FC236}">
                <a16:creationId xmlns:a16="http://schemas.microsoft.com/office/drawing/2014/main" id="{58959609-2F9D-4FAB-90B6-AD045808C2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41" y="5632317"/>
            <a:ext cx="336563" cy="235124"/>
          </a:xfrm>
          <a:prstGeom prst="rect">
            <a:avLst/>
          </a:prstGeom>
        </p:spPr>
      </p:pic>
      <p:pic>
        <p:nvPicPr>
          <p:cNvPr id="119" name="Picture 7" descr="Greenstonefly (Trans )">
            <a:extLst>
              <a:ext uri="{FF2B5EF4-FFF2-40B4-BE49-F238E27FC236}">
                <a16:creationId xmlns:a16="http://schemas.microsoft.com/office/drawing/2014/main" id="{C47846F7-76CD-4C39-97CC-2963AE98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41846" y="5766374"/>
            <a:ext cx="495003" cy="279121"/>
          </a:xfrm>
          <a:prstGeom prst="rect">
            <a:avLst/>
          </a:prstGeom>
          <a:noFill/>
        </p:spPr>
      </p:pic>
      <p:pic>
        <p:nvPicPr>
          <p:cNvPr id="120" name="Picture 119" descr="A picture containing text&#10;&#10;Description automatically generated">
            <a:extLst>
              <a:ext uri="{FF2B5EF4-FFF2-40B4-BE49-F238E27FC236}">
                <a16:creationId xmlns:a16="http://schemas.microsoft.com/office/drawing/2014/main" id="{39CFA047-3819-44CA-B9CF-900DFD012E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62" y="4751529"/>
            <a:ext cx="564852" cy="394607"/>
          </a:xfrm>
          <a:prstGeom prst="rect">
            <a:avLst/>
          </a:prstGeom>
        </p:spPr>
      </p:pic>
      <p:pic>
        <p:nvPicPr>
          <p:cNvPr id="121" name="Picture 120" descr="A picture containing text&#10;&#10;Description automatically generated">
            <a:extLst>
              <a:ext uri="{FF2B5EF4-FFF2-40B4-BE49-F238E27FC236}">
                <a16:creationId xmlns:a16="http://schemas.microsoft.com/office/drawing/2014/main" id="{FFFF8A92-AF76-421A-AF04-2350DC94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84" y="4377716"/>
            <a:ext cx="564852" cy="394607"/>
          </a:xfrm>
          <a:prstGeom prst="rect">
            <a:avLst/>
          </a:prstGeom>
        </p:spPr>
      </p:pic>
      <p:pic>
        <p:nvPicPr>
          <p:cNvPr id="122" name="Picture 121" descr="A picture containing text&#10;&#10;Description automatically generated">
            <a:extLst>
              <a:ext uri="{FF2B5EF4-FFF2-40B4-BE49-F238E27FC236}">
                <a16:creationId xmlns:a16="http://schemas.microsoft.com/office/drawing/2014/main" id="{9E88F811-B544-4B13-B736-13396C27777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21" y="4316620"/>
            <a:ext cx="564852" cy="394607"/>
          </a:xfrm>
          <a:prstGeom prst="rect">
            <a:avLst/>
          </a:prstGeom>
        </p:spPr>
      </p:pic>
      <p:pic>
        <p:nvPicPr>
          <p:cNvPr id="123" name="Picture 122" descr="A picture containing text&#10;&#10;Description automatically generated">
            <a:extLst>
              <a:ext uri="{FF2B5EF4-FFF2-40B4-BE49-F238E27FC236}">
                <a16:creationId xmlns:a16="http://schemas.microsoft.com/office/drawing/2014/main" id="{6685EA4B-9CEB-42BD-820C-E60EF3BC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13" y="5283017"/>
            <a:ext cx="336563" cy="235124"/>
          </a:xfrm>
          <a:prstGeom prst="rect">
            <a:avLst/>
          </a:prstGeom>
        </p:spPr>
      </p:pic>
      <p:pic>
        <p:nvPicPr>
          <p:cNvPr id="124" name="Picture 123" descr="A picture containing text&#10;&#10;Description automatically generated">
            <a:extLst>
              <a:ext uri="{FF2B5EF4-FFF2-40B4-BE49-F238E27FC236}">
                <a16:creationId xmlns:a16="http://schemas.microsoft.com/office/drawing/2014/main" id="{1B5ADEB7-EFFD-4E2C-88BD-999825AE56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97" y="5593859"/>
            <a:ext cx="336563" cy="23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4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50E5C95-BC10-4576-B9F2-B46228A984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b="7459"/>
          <a:stretch/>
        </p:blipFill>
        <p:spPr>
          <a:xfrm>
            <a:off x="775668" y="2111209"/>
            <a:ext cx="4888688" cy="4038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A3474-0995-49BA-B3C2-E036A4455730}"/>
              </a:ext>
            </a:extLst>
          </p:cNvPr>
          <p:cNvSpPr txBox="1"/>
          <p:nvPr/>
        </p:nvSpPr>
        <p:spPr>
          <a:xfrm>
            <a:off x="1628248" y="6037026"/>
            <a:ext cx="349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Mining gradient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8C8293-A735-438F-9385-14506F27452F}"/>
              </a:ext>
            </a:extLst>
          </p:cNvPr>
          <p:cNvSpPr txBox="1"/>
          <p:nvPr/>
        </p:nvSpPr>
        <p:spPr>
          <a:xfrm rot="16200000">
            <a:off x="-331631" y="3938996"/>
            <a:ext cx="19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Slope</a:t>
            </a: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AA1C39C9-E871-4DA8-9F46-112F977DDD86}"/>
              </a:ext>
            </a:extLst>
          </p:cNvPr>
          <p:cNvSpPr/>
          <p:nvPr/>
        </p:nvSpPr>
        <p:spPr>
          <a:xfrm>
            <a:off x="1486853" y="6132380"/>
            <a:ext cx="547318" cy="377898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D02555E1-EC39-4434-8812-1E1FD5BFDE8F}"/>
              </a:ext>
            </a:extLst>
          </p:cNvPr>
          <p:cNvSpPr/>
          <p:nvPr/>
        </p:nvSpPr>
        <p:spPr>
          <a:xfrm>
            <a:off x="4739289" y="6128650"/>
            <a:ext cx="547318" cy="377898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783853-2167-4994-B852-568568F039A8}"/>
              </a:ext>
            </a:extLst>
          </p:cNvPr>
          <p:cNvCxnSpPr/>
          <p:nvPr/>
        </p:nvCxnSpPr>
        <p:spPr>
          <a:xfrm>
            <a:off x="48418" y="2970396"/>
            <a:ext cx="901" cy="4585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A64697-08BB-425F-9532-C986A1DB8571}"/>
              </a:ext>
            </a:extLst>
          </p:cNvPr>
          <p:cNvCxnSpPr/>
          <p:nvPr/>
        </p:nvCxnSpPr>
        <p:spPr>
          <a:xfrm>
            <a:off x="50053" y="3428984"/>
            <a:ext cx="413569" cy="9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A6525A-915E-4DFD-A8D6-C857A0625D56}"/>
              </a:ext>
            </a:extLst>
          </p:cNvPr>
          <p:cNvCxnSpPr/>
          <p:nvPr/>
        </p:nvCxnSpPr>
        <p:spPr>
          <a:xfrm>
            <a:off x="123758" y="5033086"/>
            <a:ext cx="901" cy="4585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6DDBFC-5C0B-4ED2-A3E8-38743749CE94}"/>
              </a:ext>
            </a:extLst>
          </p:cNvPr>
          <p:cNvCxnSpPr/>
          <p:nvPr/>
        </p:nvCxnSpPr>
        <p:spPr>
          <a:xfrm>
            <a:off x="125393" y="5491673"/>
            <a:ext cx="413569" cy="9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E559D-45F4-40FB-A208-A19BBDF81426}"/>
              </a:ext>
            </a:extLst>
          </p:cNvPr>
          <p:cNvCxnSpPr/>
          <p:nvPr/>
        </p:nvCxnSpPr>
        <p:spPr>
          <a:xfrm>
            <a:off x="125393" y="3159131"/>
            <a:ext cx="338229" cy="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CD4FDB-A78D-4C49-B3DB-E157F00EA6EF}"/>
              </a:ext>
            </a:extLst>
          </p:cNvPr>
          <p:cNvCxnSpPr/>
          <p:nvPr/>
        </p:nvCxnSpPr>
        <p:spPr>
          <a:xfrm>
            <a:off x="210165" y="5131290"/>
            <a:ext cx="236930" cy="239253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D36B72D-5595-4092-91DB-DA1C2874D7C7}"/>
              </a:ext>
            </a:extLst>
          </p:cNvPr>
          <p:cNvSpPr/>
          <p:nvPr/>
        </p:nvSpPr>
        <p:spPr>
          <a:xfrm>
            <a:off x="2608779" y="2310064"/>
            <a:ext cx="2817463" cy="3071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280B8FCE-969D-4C1C-8C7B-AAA25C43EE3C}"/>
              </a:ext>
            </a:extLst>
          </p:cNvPr>
          <p:cNvSpPr/>
          <p:nvPr/>
        </p:nvSpPr>
        <p:spPr>
          <a:xfrm rot="19763716">
            <a:off x="893716" y="4430567"/>
            <a:ext cx="2187732" cy="1043376"/>
          </a:xfrm>
          <a:prstGeom prst="donut">
            <a:avLst>
              <a:gd name="adj" fmla="val 5533"/>
            </a:avLst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200734" y="156419"/>
            <a:ext cx="11543032" cy="1577330"/>
          </a:xfrm>
        </p:spPr>
        <p:txBody>
          <a:bodyPr anchor="t" anchorCtr="0">
            <a:noAutofit/>
          </a:bodyPr>
          <a:lstStyle/>
          <a:p>
            <a:pPr algn="r"/>
            <a:r>
              <a:rPr lang="en-US" u="sng" dirty="0">
                <a:latin typeface="+mn-lt"/>
              </a:rPr>
              <a:t>Do size spectra in unimpacted stream communities in NZ follow a consistent pattern?</a:t>
            </a:r>
            <a:br>
              <a:rPr lang="en-US" u="sng" dirty="0">
                <a:latin typeface="+mn-lt"/>
              </a:rPr>
            </a:br>
            <a:br>
              <a:rPr lang="en-US" u="sng" dirty="0">
                <a:latin typeface="+mn-lt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endParaRPr lang="en-US" dirty="0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0536EE4-3ACC-4F91-967E-7512BD97908D}"/>
              </a:ext>
            </a:extLst>
          </p:cNvPr>
          <p:cNvSpPr txBox="1">
            <a:spLocks/>
          </p:cNvSpPr>
          <p:nvPr/>
        </p:nvSpPr>
        <p:spPr>
          <a:xfrm>
            <a:off x="5747389" y="2000273"/>
            <a:ext cx="5996377" cy="3691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Yes!</a:t>
            </a:r>
            <a:br>
              <a:rPr lang="en-US" sz="3600" dirty="0">
                <a:solidFill>
                  <a:prstClr val="black"/>
                </a:solidFill>
                <a:latin typeface="Calibri" panose="020F0502020204030204"/>
              </a:rPr>
            </a:br>
            <a:br>
              <a:rPr lang="en-US" sz="36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Reference slopes between -1.15 and -1.00</a:t>
            </a:r>
          </a:p>
          <a:p>
            <a:pPr algn="r"/>
            <a:endParaRPr lang="en-US" sz="3600" dirty="0">
              <a:solidFill>
                <a:prstClr val="black"/>
              </a:solidFill>
              <a:latin typeface="Calibri" panose="020F0502020204030204"/>
            </a:endParaRPr>
          </a:p>
          <a:p>
            <a:pPr algn="r"/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Despite pH range of ~4-7</a:t>
            </a:r>
            <a:endParaRPr lang="en-US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2601AA-6BEC-4729-99CA-2A91D4C328FC}"/>
              </a:ext>
            </a:extLst>
          </p:cNvPr>
          <p:cNvSpPr txBox="1"/>
          <p:nvPr/>
        </p:nvSpPr>
        <p:spPr>
          <a:xfrm>
            <a:off x="1495229" y="6527145"/>
            <a:ext cx="41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Pomeranz et al. 2018</a:t>
            </a:r>
          </a:p>
        </p:txBody>
      </p:sp>
    </p:spTree>
    <p:extLst>
      <p:ext uri="{BB962C8B-B14F-4D97-AF65-F5344CB8AC3E}">
        <p14:creationId xmlns:p14="http://schemas.microsoft.com/office/powerpoint/2010/main" val="3026178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C6F475C-76EB-4C3F-9309-2CE3CDDC4A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b="7459"/>
          <a:stretch/>
        </p:blipFill>
        <p:spPr>
          <a:xfrm>
            <a:off x="775668" y="2111209"/>
            <a:ext cx="4888688" cy="40384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07A41D-AF71-471F-80DE-FDA40BD14EB6}"/>
              </a:ext>
            </a:extLst>
          </p:cNvPr>
          <p:cNvSpPr txBox="1"/>
          <p:nvPr/>
        </p:nvSpPr>
        <p:spPr>
          <a:xfrm rot="16200000">
            <a:off x="-331631" y="3938996"/>
            <a:ext cx="19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Slope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CBC8A2-8E76-439D-9E64-04A339DF0C37}"/>
              </a:ext>
            </a:extLst>
          </p:cNvPr>
          <p:cNvCxnSpPr/>
          <p:nvPr/>
        </p:nvCxnSpPr>
        <p:spPr>
          <a:xfrm>
            <a:off x="48418" y="2970396"/>
            <a:ext cx="901" cy="4585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FE4285-707C-43E5-B141-DEE7F35347E8}"/>
              </a:ext>
            </a:extLst>
          </p:cNvPr>
          <p:cNvCxnSpPr/>
          <p:nvPr/>
        </p:nvCxnSpPr>
        <p:spPr>
          <a:xfrm>
            <a:off x="50053" y="3428984"/>
            <a:ext cx="413569" cy="9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E86339-88D5-4729-B159-46DD10761301}"/>
              </a:ext>
            </a:extLst>
          </p:cNvPr>
          <p:cNvCxnSpPr/>
          <p:nvPr/>
        </p:nvCxnSpPr>
        <p:spPr>
          <a:xfrm>
            <a:off x="123758" y="5033086"/>
            <a:ext cx="901" cy="4585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81DA3-40E9-454F-B63C-745DE2217466}"/>
              </a:ext>
            </a:extLst>
          </p:cNvPr>
          <p:cNvCxnSpPr/>
          <p:nvPr/>
        </p:nvCxnSpPr>
        <p:spPr>
          <a:xfrm>
            <a:off x="125393" y="5491673"/>
            <a:ext cx="413569" cy="9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466D28-7B20-4C63-ADCF-29A5C1FE81B5}"/>
              </a:ext>
            </a:extLst>
          </p:cNvPr>
          <p:cNvCxnSpPr/>
          <p:nvPr/>
        </p:nvCxnSpPr>
        <p:spPr>
          <a:xfrm>
            <a:off x="125393" y="3159131"/>
            <a:ext cx="338229" cy="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37908-0C27-46C7-962F-79E8C24392C7}"/>
              </a:ext>
            </a:extLst>
          </p:cNvPr>
          <p:cNvCxnSpPr/>
          <p:nvPr/>
        </p:nvCxnSpPr>
        <p:spPr>
          <a:xfrm>
            <a:off x="210165" y="5131290"/>
            <a:ext cx="236930" cy="239253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54B8523A-5C43-48AB-B868-517361141816}"/>
              </a:ext>
            </a:extLst>
          </p:cNvPr>
          <p:cNvSpPr/>
          <p:nvPr/>
        </p:nvSpPr>
        <p:spPr>
          <a:xfrm rot="20002107">
            <a:off x="2283896" y="3350145"/>
            <a:ext cx="3538714" cy="1043376"/>
          </a:xfrm>
          <a:prstGeom prst="donut">
            <a:avLst>
              <a:gd name="adj" fmla="val 5533"/>
            </a:avLst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624468" y="156419"/>
            <a:ext cx="11119297" cy="6612866"/>
          </a:xfrm>
        </p:spPr>
        <p:txBody>
          <a:bodyPr anchor="t" anchorCtr="0">
            <a:noAutofit/>
          </a:bodyPr>
          <a:lstStyle/>
          <a:p>
            <a:pPr algn="r"/>
            <a:r>
              <a:rPr lang="en-US" u="sng" dirty="0">
                <a:latin typeface="+mn-lt"/>
              </a:rPr>
              <a:t>Do size spectra relationships change in response to AMD?</a:t>
            </a:r>
            <a:br>
              <a:rPr lang="en-US" u="sng" dirty="0">
                <a:latin typeface="+mn-lt"/>
              </a:rPr>
            </a:br>
            <a:br>
              <a:rPr lang="en-US" u="sng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631B732-7370-49C2-A567-4EB119AB5F88}"/>
              </a:ext>
            </a:extLst>
          </p:cNvPr>
          <p:cNvSpPr txBox="1">
            <a:spLocks/>
          </p:cNvSpPr>
          <p:nvPr/>
        </p:nvSpPr>
        <p:spPr>
          <a:xfrm>
            <a:off x="5647849" y="1853835"/>
            <a:ext cx="6090414" cy="34835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Yes!</a:t>
            </a:r>
            <a:br>
              <a:rPr lang="en-US" sz="3600" dirty="0">
                <a:solidFill>
                  <a:prstClr val="black"/>
                </a:solidFill>
                <a:latin typeface="Calibri" panose="020F0502020204030204"/>
              </a:rPr>
            </a:br>
            <a:br>
              <a:rPr lang="en-US" sz="36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Slopes get consistently </a:t>
            </a: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shallower</a:t>
            </a: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 with increasing AMD</a:t>
            </a:r>
            <a:br>
              <a:rPr lang="en-US" sz="3600" dirty="0">
                <a:solidFill>
                  <a:prstClr val="black"/>
                </a:solidFill>
                <a:latin typeface="Calibri" panose="020F0502020204030204"/>
              </a:rPr>
            </a:br>
            <a:br>
              <a:rPr lang="en-US" sz="36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Supports use as “universal” indicator</a:t>
            </a:r>
            <a:endParaRPr lang="en-US" sz="3600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116846-7785-4F38-A155-1D9D99F1A601}"/>
              </a:ext>
            </a:extLst>
          </p:cNvPr>
          <p:cNvSpPr txBox="1"/>
          <p:nvPr/>
        </p:nvSpPr>
        <p:spPr>
          <a:xfrm>
            <a:off x="1628248" y="6037026"/>
            <a:ext cx="349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Mining gradient</a:t>
            </a:r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4CAFE4DA-3CAF-488A-B393-4CC9834BB50D}"/>
              </a:ext>
            </a:extLst>
          </p:cNvPr>
          <p:cNvSpPr/>
          <p:nvPr/>
        </p:nvSpPr>
        <p:spPr>
          <a:xfrm>
            <a:off x="1486853" y="6132380"/>
            <a:ext cx="547318" cy="377898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1F8B8D17-2869-477C-BA6D-86B605A6665B}"/>
              </a:ext>
            </a:extLst>
          </p:cNvPr>
          <p:cNvSpPr/>
          <p:nvPr/>
        </p:nvSpPr>
        <p:spPr>
          <a:xfrm>
            <a:off x="4739289" y="6128650"/>
            <a:ext cx="547318" cy="377898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038D1C-903C-4B08-8B70-A1A26D72EF48}"/>
              </a:ext>
            </a:extLst>
          </p:cNvPr>
          <p:cNvSpPr txBox="1"/>
          <p:nvPr/>
        </p:nvSpPr>
        <p:spPr>
          <a:xfrm>
            <a:off x="1495229" y="6527145"/>
            <a:ext cx="41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Pomeranz et al. 2018</a:t>
            </a:r>
          </a:p>
        </p:txBody>
      </p:sp>
    </p:spTree>
    <p:extLst>
      <p:ext uri="{BB962C8B-B14F-4D97-AF65-F5344CB8AC3E}">
        <p14:creationId xmlns:p14="http://schemas.microsoft.com/office/powerpoint/2010/main" val="1758521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861804" y="156419"/>
            <a:ext cx="10881962" cy="1490482"/>
          </a:xfrm>
        </p:spPr>
        <p:txBody>
          <a:bodyPr anchor="t" anchorCtr="0">
            <a:noAutofit/>
          </a:bodyPr>
          <a:lstStyle/>
          <a:p>
            <a:pPr algn="r"/>
            <a:r>
              <a:rPr lang="en-US" u="sng" dirty="0">
                <a:latin typeface="+mn-lt"/>
              </a:rPr>
              <a:t>Predicted </a:t>
            </a:r>
            <a:r>
              <a:rPr lang="en-US" b="1" u="sng" dirty="0">
                <a:latin typeface="+mn-lt"/>
              </a:rPr>
              <a:t>steeper</a:t>
            </a:r>
            <a:r>
              <a:rPr lang="en-US" u="sng" dirty="0">
                <a:latin typeface="+mn-lt"/>
              </a:rPr>
              <a:t> slopes, so what happened??</a:t>
            </a:r>
            <a:br>
              <a:rPr lang="en-US" u="sng" dirty="0">
                <a:latin typeface="+mn-lt"/>
              </a:rPr>
            </a:br>
            <a:br>
              <a:rPr lang="en-US" u="sng" dirty="0">
                <a:latin typeface="+mn-lt"/>
              </a:rPr>
            </a:b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endParaRPr lang="en-US" dirty="0"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6F475C-76EB-4C3F-9309-2CE3CDDC4A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7" b="7459"/>
          <a:stretch/>
        </p:blipFill>
        <p:spPr>
          <a:xfrm>
            <a:off x="775668" y="2111209"/>
            <a:ext cx="4888688" cy="40384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07A41D-AF71-471F-80DE-FDA40BD14EB6}"/>
              </a:ext>
            </a:extLst>
          </p:cNvPr>
          <p:cNvSpPr txBox="1"/>
          <p:nvPr/>
        </p:nvSpPr>
        <p:spPr>
          <a:xfrm rot="16200000">
            <a:off x="-331631" y="3938996"/>
            <a:ext cx="19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Slope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CBC8A2-8E76-439D-9E64-04A339DF0C37}"/>
              </a:ext>
            </a:extLst>
          </p:cNvPr>
          <p:cNvCxnSpPr/>
          <p:nvPr/>
        </p:nvCxnSpPr>
        <p:spPr>
          <a:xfrm>
            <a:off x="48418" y="2970396"/>
            <a:ext cx="901" cy="4585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FE4285-707C-43E5-B141-DEE7F35347E8}"/>
              </a:ext>
            </a:extLst>
          </p:cNvPr>
          <p:cNvCxnSpPr/>
          <p:nvPr/>
        </p:nvCxnSpPr>
        <p:spPr>
          <a:xfrm>
            <a:off x="50053" y="3428984"/>
            <a:ext cx="413569" cy="9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E86339-88D5-4729-B159-46DD10761301}"/>
              </a:ext>
            </a:extLst>
          </p:cNvPr>
          <p:cNvCxnSpPr/>
          <p:nvPr/>
        </p:nvCxnSpPr>
        <p:spPr>
          <a:xfrm>
            <a:off x="123758" y="5033086"/>
            <a:ext cx="901" cy="4585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81DA3-40E9-454F-B63C-745DE2217466}"/>
              </a:ext>
            </a:extLst>
          </p:cNvPr>
          <p:cNvCxnSpPr/>
          <p:nvPr/>
        </p:nvCxnSpPr>
        <p:spPr>
          <a:xfrm>
            <a:off x="125393" y="5491673"/>
            <a:ext cx="413569" cy="9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466D28-7B20-4C63-ADCF-29A5C1FE81B5}"/>
              </a:ext>
            </a:extLst>
          </p:cNvPr>
          <p:cNvCxnSpPr/>
          <p:nvPr/>
        </p:nvCxnSpPr>
        <p:spPr>
          <a:xfrm>
            <a:off x="125393" y="3159131"/>
            <a:ext cx="338229" cy="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137908-0C27-46C7-962F-79E8C24392C7}"/>
              </a:ext>
            </a:extLst>
          </p:cNvPr>
          <p:cNvCxnSpPr/>
          <p:nvPr/>
        </p:nvCxnSpPr>
        <p:spPr>
          <a:xfrm>
            <a:off x="210165" y="5131290"/>
            <a:ext cx="236930" cy="239253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54B8523A-5C43-48AB-B868-517361141816}"/>
              </a:ext>
            </a:extLst>
          </p:cNvPr>
          <p:cNvSpPr/>
          <p:nvPr/>
        </p:nvSpPr>
        <p:spPr>
          <a:xfrm rot="20002107">
            <a:off x="2283896" y="3350145"/>
            <a:ext cx="3538714" cy="1043376"/>
          </a:xfrm>
          <a:prstGeom prst="donut">
            <a:avLst>
              <a:gd name="adj" fmla="val 5533"/>
            </a:avLst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ight Arrow 398">
            <a:extLst>
              <a:ext uri="{FF2B5EF4-FFF2-40B4-BE49-F238E27FC236}">
                <a16:creationId xmlns:a16="http://schemas.microsoft.com/office/drawing/2014/main" id="{35E5CC1D-81DF-4478-8D1B-9615FF7F49D2}"/>
              </a:ext>
            </a:extLst>
          </p:cNvPr>
          <p:cNvSpPr/>
          <p:nvPr/>
        </p:nvSpPr>
        <p:spPr>
          <a:xfrm>
            <a:off x="8433206" y="4924545"/>
            <a:ext cx="332715" cy="367027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0" name="Right Arrow 75">
            <a:extLst>
              <a:ext uri="{FF2B5EF4-FFF2-40B4-BE49-F238E27FC236}">
                <a16:creationId xmlns:a16="http://schemas.microsoft.com/office/drawing/2014/main" id="{F54921AF-0C88-4850-9979-AF6B05A70DB6}"/>
              </a:ext>
            </a:extLst>
          </p:cNvPr>
          <p:cNvSpPr/>
          <p:nvPr/>
        </p:nvSpPr>
        <p:spPr>
          <a:xfrm>
            <a:off x="10075639" y="4895139"/>
            <a:ext cx="332715" cy="367027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FB7B53E-D898-4B97-91B6-CC7733AB0722}"/>
              </a:ext>
            </a:extLst>
          </p:cNvPr>
          <p:cNvGrpSpPr/>
          <p:nvPr/>
        </p:nvGrpSpPr>
        <p:grpSpPr>
          <a:xfrm>
            <a:off x="7230975" y="4288236"/>
            <a:ext cx="900935" cy="1471223"/>
            <a:chOff x="6538851" y="4525411"/>
            <a:chExt cx="1518260" cy="2087165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DA3553E-3EBE-4979-8C32-89211625CC85}"/>
                </a:ext>
              </a:extLst>
            </p:cNvPr>
            <p:cNvCxnSpPr/>
            <p:nvPr/>
          </p:nvCxnSpPr>
          <p:spPr>
            <a:xfrm flipH="1">
              <a:off x="7280193" y="5632279"/>
              <a:ext cx="190528" cy="620876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64CF424-CB82-4470-B464-462CCA100685}"/>
                </a:ext>
              </a:extLst>
            </p:cNvPr>
            <p:cNvCxnSpPr/>
            <p:nvPr/>
          </p:nvCxnSpPr>
          <p:spPr>
            <a:xfrm>
              <a:off x="7108948" y="4770606"/>
              <a:ext cx="249744" cy="614115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D4B7A27-7C22-449A-AAF6-217FD836DB95}"/>
                </a:ext>
              </a:extLst>
            </p:cNvPr>
            <p:cNvCxnSpPr/>
            <p:nvPr/>
          </p:nvCxnSpPr>
          <p:spPr>
            <a:xfrm>
              <a:off x="7061057" y="4772819"/>
              <a:ext cx="71027" cy="1178919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44DC0E5-A836-497D-926C-A7EDDD450FB6}"/>
                </a:ext>
              </a:extLst>
            </p:cNvPr>
            <p:cNvCxnSpPr/>
            <p:nvPr/>
          </p:nvCxnSpPr>
          <p:spPr>
            <a:xfrm flipH="1">
              <a:off x="6685359" y="5699325"/>
              <a:ext cx="47081" cy="573090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DE04EB6-D919-4019-9DF1-6D15770CA4BF}"/>
                </a:ext>
              </a:extLst>
            </p:cNvPr>
            <p:cNvCxnSpPr/>
            <p:nvPr/>
          </p:nvCxnSpPr>
          <p:spPr>
            <a:xfrm flipH="1">
              <a:off x="6786130" y="5579900"/>
              <a:ext cx="594057" cy="691689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7" name="Picture 44" descr="Yellow Dele">
              <a:extLst>
                <a:ext uri="{FF2B5EF4-FFF2-40B4-BE49-F238E27FC236}">
                  <a16:creationId xmlns:a16="http://schemas.microsoft.com/office/drawing/2014/main" id="{5C3F0864-B9F8-461C-A99C-D16E0F99C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423" y="5902100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48" name="Picture 147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F62F3E08-395C-47CE-99E1-5FCDA726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258" y="4525411"/>
              <a:ext cx="1143000" cy="457200"/>
            </a:xfrm>
            <a:prstGeom prst="rect">
              <a:avLst/>
            </a:prstGeom>
          </p:spPr>
        </p:pic>
        <p:pic>
          <p:nvPicPr>
            <p:cNvPr id="14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D150D6A5-15F4-4414-BC1B-083C90F85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851" y="6372502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579D90A-D8BE-4EA5-94B5-96C75082D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178" y="637560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2BB91FE-7D33-4ED8-9A60-AA4BF0A23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744" y="6394271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DF2F279A-C97B-4E51-B48C-9DC16BB6B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71" y="6397377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44" descr="Yellow Dele">
              <a:extLst>
                <a:ext uri="{FF2B5EF4-FFF2-40B4-BE49-F238E27FC236}">
                  <a16:creationId xmlns:a16="http://schemas.microsoft.com/office/drawing/2014/main" id="{94278E72-A130-4C54-8523-72D20D2EC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5993" y="5960220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54" name="Picture 44" descr="Yellow Dele">
              <a:extLst>
                <a:ext uri="{FF2B5EF4-FFF2-40B4-BE49-F238E27FC236}">
                  <a16:creationId xmlns:a16="http://schemas.microsoft.com/office/drawing/2014/main" id="{0C8130D6-2048-4E83-B8ED-19FA2EE92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3803" y="5926243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55" name="Picture 7" descr="Greenstonefly (Trans )">
              <a:extLst>
                <a:ext uri="{FF2B5EF4-FFF2-40B4-BE49-F238E27FC236}">
                  <a16:creationId xmlns:a16="http://schemas.microsoft.com/office/drawing/2014/main" id="{DCE71E7F-29DB-40B6-8BBD-9CE2FFDEE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817050">
              <a:off x="6786996" y="5004384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156" name="Picture 15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87D5C7C-EB81-4C54-B106-FF45D6CA1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028" y="5594190"/>
              <a:ext cx="463496" cy="323800"/>
            </a:xfrm>
            <a:prstGeom prst="rect">
              <a:avLst/>
            </a:prstGeom>
          </p:spPr>
        </p:pic>
        <p:pic>
          <p:nvPicPr>
            <p:cNvPr id="157" name="Picture 15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DB63B12-2D46-44DE-A329-39EBE29E1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75" y="5490530"/>
              <a:ext cx="463496" cy="323800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0D090EC-F801-4365-BA41-5A44DBACE1EC}"/>
              </a:ext>
            </a:extLst>
          </p:cNvPr>
          <p:cNvGrpSpPr/>
          <p:nvPr/>
        </p:nvGrpSpPr>
        <p:grpSpPr>
          <a:xfrm>
            <a:off x="8953684" y="4387310"/>
            <a:ext cx="941574" cy="1420557"/>
            <a:chOff x="3590338" y="4465666"/>
            <a:chExt cx="1586746" cy="2015287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F0FCD7E-935B-4842-A7E9-181C0A72B93C}"/>
                </a:ext>
              </a:extLst>
            </p:cNvPr>
            <p:cNvSpPr/>
            <p:nvPr/>
          </p:nvSpPr>
          <p:spPr>
            <a:xfrm rot="16200000">
              <a:off x="4189704" y="5191679"/>
              <a:ext cx="367696" cy="748114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98C6B6B-228C-414D-B49F-2EEED9E83180}"/>
                </a:ext>
              </a:extLst>
            </p:cNvPr>
            <p:cNvSpPr/>
            <p:nvPr/>
          </p:nvSpPr>
          <p:spPr>
            <a:xfrm rot="16200000">
              <a:off x="4199863" y="5503732"/>
              <a:ext cx="367696" cy="1586746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EA40118-8F2C-443E-AC9F-60987C22A760}"/>
                </a:ext>
              </a:extLst>
            </p:cNvPr>
            <p:cNvSpPr/>
            <p:nvPr/>
          </p:nvSpPr>
          <p:spPr>
            <a:xfrm rot="16200000">
              <a:off x="4193004" y="5357907"/>
              <a:ext cx="367696" cy="11430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AE2C2BF-3A7F-4D8E-BCE1-C8EBEA5CB20A}"/>
                </a:ext>
              </a:extLst>
            </p:cNvPr>
            <p:cNvSpPr/>
            <p:nvPr/>
          </p:nvSpPr>
          <p:spPr>
            <a:xfrm rot="16200000">
              <a:off x="4180259" y="4970391"/>
              <a:ext cx="359498" cy="46349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4F601A7-AB82-4021-A241-382C4C0CC68A}"/>
                </a:ext>
              </a:extLst>
            </p:cNvPr>
            <p:cNvSpPr/>
            <p:nvPr/>
          </p:nvSpPr>
          <p:spPr>
            <a:xfrm rot="16200000">
              <a:off x="4178167" y="4795212"/>
              <a:ext cx="367696" cy="84889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64" name="Picture 7" descr="Greenstonefly (Trans )">
              <a:extLst>
                <a:ext uri="{FF2B5EF4-FFF2-40B4-BE49-F238E27FC236}">
                  <a16:creationId xmlns:a16="http://schemas.microsoft.com/office/drawing/2014/main" id="{CE9BCBB3-B1D8-4888-830A-38EAC73B1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48586">
              <a:off x="3951432" y="4905410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165" name="Picture 44" descr="Yellow Dele">
              <a:extLst>
                <a:ext uri="{FF2B5EF4-FFF2-40B4-BE49-F238E27FC236}">
                  <a16:creationId xmlns:a16="http://schemas.microsoft.com/office/drawing/2014/main" id="{3CC85F55-34BB-4399-BD8F-E4E45B2AC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046" y="5737262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66" name="Picture 165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0B0B8D89-5AA8-48C1-8E54-FCC0186D8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68" y="4465666"/>
              <a:ext cx="1143000" cy="457200"/>
            </a:xfrm>
            <a:prstGeom prst="rect">
              <a:avLst/>
            </a:prstGeom>
          </p:spPr>
        </p:pic>
        <p:pic>
          <p:nvPicPr>
            <p:cNvPr id="16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80ADBAC-7A97-42B6-A167-CCD0C8B95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9474" y="6207664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695AC9B-3CAF-4487-AA6B-EBB0A9B6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01" y="6210770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F043DAB-7B4E-408A-87B5-1EFB19E2E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367" y="6229433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752CB09-8B04-46DD-923A-858ACA17C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694" y="6232539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44" descr="Yellow Dele">
              <a:extLst>
                <a:ext uri="{FF2B5EF4-FFF2-40B4-BE49-F238E27FC236}">
                  <a16:creationId xmlns:a16="http://schemas.microsoft.com/office/drawing/2014/main" id="{98C14314-8994-457D-BEFB-FF99F525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613" y="5743617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72" name="Picture 44" descr="Yellow Dele">
              <a:extLst>
                <a:ext uri="{FF2B5EF4-FFF2-40B4-BE49-F238E27FC236}">
                  <a16:creationId xmlns:a16="http://schemas.microsoft.com/office/drawing/2014/main" id="{0317489A-CE95-43BF-AB1C-A297D8AB8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426" y="5761405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73" name="Picture 17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D7D5874-6B44-47DF-AD18-32DD41E90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054" y="5478259"/>
              <a:ext cx="463496" cy="323800"/>
            </a:xfrm>
            <a:prstGeom prst="rect">
              <a:avLst/>
            </a:prstGeom>
          </p:spPr>
        </p:pic>
        <p:pic>
          <p:nvPicPr>
            <p:cNvPr id="174" name="Picture 1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E8749C3-EBF3-467E-994B-73FD4A008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5403" y="5441384"/>
              <a:ext cx="463496" cy="323800"/>
            </a:xfrm>
            <a:prstGeom prst="rect">
              <a:avLst/>
            </a:prstGeom>
          </p:spPr>
        </p:pic>
      </p:grpSp>
      <p:sp>
        <p:nvSpPr>
          <p:cNvPr id="184" name="Right Arrow 207">
            <a:extLst>
              <a:ext uri="{FF2B5EF4-FFF2-40B4-BE49-F238E27FC236}">
                <a16:creationId xmlns:a16="http://schemas.microsoft.com/office/drawing/2014/main" id="{4D523CE9-D22E-4CD1-BE60-175B14A3E593}"/>
              </a:ext>
            </a:extLst>
          </p:cNvPr>
          <p:cNvSpPr/>
          <p:nvPr/>
        </p:nvSpPr>
        <p:spPr>
          <a:xfrm>
            <a:off x="10075639" y="2876173"/>
            <a:ext cx="332715" cy="367027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5" name="Right Arrow 261">
            <a:extLst>
              <a:ext uri="{FF2B5EF4-FFF2-40B4-BE49-F238E27FC236}">
                <a16:creationId xmlns:a16="http://schemas.microsoft.com/office/drawing/2014/main" id="{892641FD-673E-4845-A704-386979692BF1}"/>
              </a:ext>
            </a:extLst>
          </p:cNvPr>
          <p:cNvSpPr/>
          <p:nvPr/>
        </p:nvSpPr>
        <p:spPr>
          <a:xfrm>
            <a:off x="8465023" y="2925439"/>
            <a:ext cx="332715" cy="367027"/>
          </a:xfrm>
          <a:prstGeom prst="rightArrow">
            <a:avLst/>
          </a:prstGeom>
          <a:solidFill>
            <a:srgbClr val="E3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3C240D5C-3EC7-493E-9E27-BA2057EC2F0F}"/>
              </a:ext>
            </a:extLst>
          </p:cNvPr>
          <p:cNvGrpSpPr/>
          <p:nvPr/>
        </p:nvGrpSpPr>
        <p:grpSpPr>
          <a:xfrm>
            <a:off x="6937639" y="2355621"/>
            <a:ext cx="1528312" cy="1758258"/>
            <a:chOff x="6148248" y="1551523"/>
            <a:chExt cx="2575520" cy="2494370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54E3E36-0D0A-45CC-BE43-241075045B5C}"/>
                </a:ext>
              </a:extLst>
            </p:cNvPr>
            <p:cNvCxnSpPr/>
            <p:nvPr/>
          </p:nvCxnSpPr>
          <p:spPr>
            <a:xfrm>
              <a:off x="7925892" y="2374226"/>
              <a:ext cx="138562" cy="1135458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41F6DAA-6C7F-4510-BA3B-773FADBF27CE}"/>
                </a:ext>
              </a:extLst>
            </p:cNvPr>
            <p:cNvCxnSpPr>
              <a:cxnSpLocks/>
            </p:cNvCxnSpPr>
            <p:nvPr/>
          </p:nvCxnSpPr>
          <p:spPr>
            <a:xfrm>
              <a:off x="7453460" y="2962375"/>
              <a:ext cx="9969" cy="745191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58A35E5-C419-45D7-BC84-9C388AFF80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1851" y="3140255"/>
              <a:ext cx="337977" cy="418586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E707DF6-D7C8-4491-A8C5-9D63B8153719}"/>
                </a:ext>
              </a:extLst>
            </p:cNvPr>
            <p:cNvCxnSpPr/>
            <p:nvPr/>
          </p:nvCxnSpPr>
          <p:spPr>
            <a:xfrm>
              <a:off x="7422561" y="1995848"/>
              <a:ext cx="249744" cy="614115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3BB6432-E510-4366-83B0-66BF5494929C}"/>
                </a:ext>
              </a:extLst>
            </p:cNvPr>
            <p:cNvCxnSpPr/>
            <p:nvPr/>
          </p:nvCxnSpPr>
          <p:spPr>
            <a:xfrm>
              <a:off x="7374670" y="1998061"/>
              <a:ext cx="71027" cy="1178919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1CA80CA-B538-41A9-BB0E-06313A2DEB62}"/>
                </a:ext>
              </a:extLst>
            </p:cNvPr>
            <p:cNvCxnSpPr>
              <a:cxnSpLocks/>
            </p:cNvCxnSpPr>
            <p:nvPr/>
          </p:nvCxnSpPr>
          <p:spPr>
            <a:xfrm>
              <a:off x="8119944" y="3234691"/>
              <a:ext cx="307566" cy="359591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4C9A3E0-41AB-490E-B98E-1726C2C563E3}"/>
                </a:ext>
              </a:extLst>
            </p:cNvPr>
            <p:cNvCxnSpPr>
              <a:cxnSpLocks/>
            </p:cNvCxnSpPr>
            <p:nvPr/>
          </p:nvCxnSpPr>
          <p:spPr>
            <a:xfrm>
              <a:off x="7083206" y="2476146"/>
              <a:ext cx="559065" cy="486229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BD89C37-E3E3-49B5-AFE9-5FA3D6DEC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0079" y="3140255"/>
              <a:ext cx="337977" cy="418586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05C184-2D33-4CC7-9ABE-5F2BBC38C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8194" y="2546411"/>
              <a:ext cx="671049" cy="526415"/>
            </a:xfrm>
            <a:prstGeom prst="line">
              <a:avLst/>
            </a:prstGeom>
            <a:ln w="57150">
              <a:solidFill>
                <a:srgbClr val="B3B3B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Picture 44" descr="Yellow Dele">
              <a:extLst>
                <a:ext uri="{FF2B5EF4-FFF2-40B4-BE49-F238E27FC236}">
                  <a16:creationId xmlns:a16="http://schemas.microsoft.com/office/drawing/2014/main" id="{11DC8415-457D-4EC4-8ADB-76B55B8CB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3320" y="3142636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97" name="Picture 44" descr="Yellow Dele">
              <a:extLst>
                <a:ext uri="{FF2B5EF4-FFF2-40B4-BE49-F238E27FC236}">
                  <a16:creationId xmlns:a16="http://schemas.microsoft.com/office/drawing/2014/main" id="{1E426DD2-3958-4F38-9B1E-1A0FA22CC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903" y="3166429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98" name="Picture 44" descr="Yellow Dele">
              <a:extLst>
                <a:ext uri="{FF2B5EF4-FFF2-40B4-BE49-F238E27FC236}">
                  <a16:creationId xmlns:a16="http://schemas.microsoft.com/office/drawing/2014/main" id="{983229CD-7F7E-4B10-A80F-5262747C9E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795" y="3158263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199" name="Picture 44" descr="Yellow Dele">
              <a:extLst>
                <a:ext uri="{FF2B5EF4-FFF2-40B4-BE49-F238E27FC236}">
                  <a16:creationId xmlns:a16="http://schemas.microsoft.com/office/drawing/2014/main" id="{8F7572E5-6F65-447F-BB74-B25723E8C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650" y="3125603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20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C3E1617-985B-41A0-82A0-671A1ED19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2782" y="3654083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4E544E87-2FAE-46C7-B5B3-EF21E290C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657" y="3657189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4B60297-13D3-4666-B5B2-A7A7846D1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413" y="3675852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0957757-D2FA-4298-8075-FD15ED598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0745" y="367895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" name="Picture 7" descr="Greenstonefly (Trans )">
              <a:extLst>
                <a:ext uri="{FF2B5EF4-FFF2-40B4-BE49-F238E27FC236}">
                  <a16:creationId xmlns:a16="http://schemas.microsoft.com/office/drawing/2014/main" id="{69A46E20-7070-435B-951B-70E1A7E73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257656">
              <a:off x="6449465" y="2248211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205" name="Picture 204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863CCC8B-18CC-46F4-8272-E6A566FFF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018" y="1588648"/>
              <a:ext cx="1143000" cy="457200"/>
            </a:xfrm>
            <a:prstGeom prst="rect">
              <a:avLst/>
            </a:prstGeom>
          </p:spPr>
        </p:pic>
        <p:pic>
          <p:nvPicPr>
            <p:cNvPr id="206" name="Picture 20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83CF7DD-92EA-4AD6-9803-0E719F933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40508">
              <a:off x="6522307" y="2718872"/>
              <a:ext cx="463496" cy="323800"/>
            </a:xfrm>
            <a:prstGeom prst="rect">
              <a:avLst/>
            </a:prstGeom>
          </p:spPr>
        </p:pic>
        <p:pic>
          <p:nvPicPr>
            <p:cNvPr id="207" name="Picture 7" descr="Greenstonefly (Trans )">
              <a:extLst>
                <a:ext uri="{FF2B5EF4-FFF2-40B4-BE49-F238E27FC236}">
                  <a16:creationId xmlns:a16="http://schemas.microsoft.com/office/drawing/2014/main" id="{F504E6D1-F19D-49F4-95CA-2A321CC6A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257656">
              <a:off x="6919009" y="2049225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208" name="Picture 20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25177B9-3AF0-45DE-B6B4-D268D41E7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35465">
              <a:off x="6945336" y="2700216"/>
              <a:ext cx="463496" cy="323800"/>
            </a:xfrm>
            <a:prstGeom prst="rect">
              <a:avLst/>
            </a:prstGeom>
          </p:spPr>
        </p:pic>
        <p:pic>
          <p:nvPicPr>
            <p:cNvPr id="209" name="Picture 20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F7706DD-A83B-4B12-93DE-5611FDC5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605">
              <a:off x="7342703" y="2703179"/>
              <a:ext cx="463496" cy="323800"/>
            </a:xfrm>
            <a:prstGeom prst="rect">
              <a:avLst/>
            </a:prstGeom>
          </p:spPr>
        </p:pic>
        <p:pic>
          <p:nvPicPr>
            <p:cNvPr id="210" name="Picture 209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3F554672-3EEC-4FC2-979A-33DCD1C3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1153" y="1551523"/>
              <a:ext cx="1143000" cy="457200"/>
            </a:xfrm>
            <a:prstGeom prst="rect">
              <a:avLst/>
            </a:prstGeom>
          </p:spPr>
        </p:pic>
        <p:pic>
          <p:nvPicPr>
            <p:cNvPr id="211" name="Picture 7" descr="Greenstonefly (Trans )">
              <a:extLst>
                <a:ext uri="{FF2B5EF4-FFF2-40B4-BE49-F238E27FC236}">
                  <a16:creationId xmlns:a16="http://schemas.microsoft.com/office/drawing/2014/main" id="{6D7434CA-8110-46D3-9E46-A855A6592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426120">
              <a:off x="7553970" y="2051614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212" name="Picture 2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DDA4D04-BBF8-4A26-BFE3-674FB9981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605">
              <a:off x="7801968" y="2706270"/>
              <a:ext cx="463496" cy="323800"/>
            </a:xfrm>
            <a:prstGeom prst="rect">
              <a:avLst/>
            </a:prstGeom>
          </p:spPr>
        </p:pic>
        <p:pic>
          <p:nvPicPr>
            <p:cNvPr id="213" name="Picture 44" descr="Yellow Dele">
              <a:extLst>
                <a:ext uri="{FF2B5EF4-FFF2-40B4-BE49-F238E27FC236}">
                  <a16:creationId xmlns:a16="http://schemas.microsoft.com/office/drawing/2014/main" id="{C26288BD-E1F9-4E5F-84F9-27C8772AB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614" y="3190639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214" name="Picture 44" descr="Yellow Dele">
              <a:extLst>
                <a:ext uri="{FF2B5EF4-FFF2-40B4-BE49-F238E27FC236}">
                  <a16:creationId xmlns:a16="http://schemas.microsoft.com/office/drawing/2014/main" id="{C1D2B059-6F32-4AEB-B671-BAC62A65E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506" y="3182473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21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1D647C9-4948-4A5A-B80E-689B32118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004" y="3772299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03630EA2-C588-4433-AC1C-C8A329D269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1879" y="3775405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BA96F15-7C3C-4E1B-B9DC-272E8473D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635" y="379406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778B463-D755-4F4C-BF7E-88944AF74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967" y="3797174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84B33090-F632-40BC-9F6C-43AA6B07A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248" y="371247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BC802A3-DBF7-4312-9B0F-E124DA474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470" y="3830694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083C599-939D-42B9-8289-5FE790FA1FD7}"/>
              </a:ext>
            </a:extLst>
          </p:cNvPr>
          <p:cNvGrpSpPr/>
          <p:nvPr/>
        </p:nvGrpSpPr>
        <p:grpSpPr>
          <a:xfrm>
            <a:off x="8681226" y="2478359"/>
            <a:ext cx="1427187" cy="1554225"/>
            <a:chOff x="3198521" y="1728456"/>
            <a:chExt cx="2405103" cy="2204917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C9263A4-BBDC-4752-9C63-6FCC75F34948}"/>
                </a:ext>
              </a:extLst>
            </p:cNvPr>
            <p:cNvSpPr/>
            <p:nvPr/>
          </p:nvSpPr>
          <p:spPr>
            <a:xfrm rot="16200000">
              <a:off x="4327407" y="2301183"/>
              <a:ext cx="367696" cy="1267197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3C1BF08-F721-4672-A456-A44928D0F23B}"/>
                </a:ext>
              </a:extLst>
            </p:cNvPr>
            <p:cNvSpPr/>
            <p:nvPr/>
          </p:nvSpPr>
          <p:spPr>
            <a:xfrm rot="16200000">
              <a:off x="4309506" y="2395434"/>
              <a:ext cx="367696" cy="1806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D110CDC-DC8A-45F2-96C2-C9A768682C47}"/>
                </a:ext>
              </a:extLst>
            </p:cNvPr>
            <p:cNvSpPr/>
            <p:nvPr/>
          </p:nvSpPr>
          <p:spPr>
            <a:xfrm rot="16200000">
              <a:off x="4308211" y="2026751"/>
              <a:ext cx="359498" cy="10888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9E6A66E5-2DAB-4C96-9AFA-BF4F4E2A6E8F}"/>
                </a:ext>
              </a:extLst>
            </p:cNvPr>
            <p:cNvSpPr/>
            <p:nvPr/>
          </p:nvSpPr>
          <p:spPr>
            <a:xfrm rot="16200000">
              <a:off x="4308094" y="1829064"/>
              <a:ext cx="367696" cy="757048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F58125B-680C-4531-94F6-6B974AF98A2A}"/>
                </a:ext>
              </a:extLst>
            </p:cNvPr>
            <p:cNvSpPr/>
            <p:nvPr/>
          </p:nvSpPr>
          <p:spPr>
            <a:xfrm rot="16200000">
              <a:off x="4268249" y="2569954"/>
              <a:ext cx="367696" cy="2182405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7" name="Picture 7" descr="Greenstonefly (Trans )">
              <a:extLst>
                <a:ext uri="{FF2B5EF4-FFF2-40B4-BE49-F238E27FC236}">
                  <a16:creationId xmlns:a16="http://schemas.microsoft.com/office/drawing/2014/main" id="{6A52D894-7429-4A7E-936B-EBBA00BC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257656">
              <a:off x="3553865" y="2321141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228" name="Picture 227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48FAB4E7-A686-4407-9600-F3956AE7B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6110">
              <a:off x="3585724" y="1811892"/>
              <a:ext cx="1143000" cy="457200"/>
            </a:xfrm>
            <a:prstGeom prst="rect">
              <a:avLst/>
            </a:prstGeom>
          </p:spPr>
        </p:pic>
        <p:pic>
          <p:nvPicPr>
            <p:cNvPr id="229" name="Picture 2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36355F4-7B19-43A0-936D-D402C7BDD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40508">
              <a:off x="3805462" y="2825035"/>
              <a:ext cx="463496" cy="323800"/>
            </a:xfrm>
            <a:prstGeom prst="rect">
              <a:avLst/>
            </a:prstGeom>
          </p:spPr>
        </p:pic>
        <p:pic>
          <p:nvPicPr>
            <p:cNvPr id="230" name="Picture 7" descr="Greenstonefly (Trans )">
              <a:extLst>
                <a:ext uri="{FF2B5EF4-FFF2-40B4-BE49-F238E27FC236}">
                  <a16:creationId xmlns:a16="http://schemas.microsoft.com/office/drawing/2014/main" id="{AE380AA3-A1FA-4D6C-84B2-71958F39E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257656">
              <a:off x="4032740" y="2271451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231" name="Picture 23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650CEFF-23C5-42AD-9C31-E70326992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35465">
              <a:off x="4107048" y="2775345"/>
              <a:ext cx="463496" cy="323800"/>
            </a:xfrm>
            <a:prstGeom prst="rect">
              <a:avLst/>
            </a:prstGeom>
          </p:spPr>
        </p:pic>
        <p:pic>
          <p:nvPicPr>
            <p:cNvPr id="232" name="Picture 23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7FA63F9-8151-4F52-8427-068C1A949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605">
              <a:off x="4492712" y="2778451"/>
              <a:ext cx="463496" cy="323800"/>
            </a:xfrm>
            <a:prstGeom prst="rect">
              <a:avLst/>
            </a:prstGeom>
          </p:spPr>
        </p:pic>
        <p:pic>
          <p:nvPicPr>
            <p:cNvPr id="233" name="Picture 232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5059487C-3C66-41E8-8341-5010260C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9425">
              <a:off x="4161541" y="1728456"/>
              <a:ext cx="1143000" cy="457200"/>
            </a:xfrm>
            <a:prstGeom prst="rect">
              <a:avLst/>
            </a:prstGeom>
          </p:spPr>
        </p:pic>
        <p:pic>
          <p:nvPicPr>
            <p:cNvPr id="234" name="Picture 7" descr="Greenstonefly (Trans )">
              <a:extLst>
                <a:ext uri="{FF2B5EF4-FFF2-40B4-BE49-F238E27FC236}">
                  <a16:creationId xmlns:a16="http://schemas.microsoft.com/office/drawing/2014/main" id="{B4BDC2CC-3026-43F3-B3D1-8938EB93F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426120">
              <a:off x="4574391" y="2255178"/>
              <a:ext cx="969527" cy="546694"/>
            </a:xfrm>
            <a:prstGeom prst="rect">
              <a:avLst/>
            </a:prstGeom>
            <a:noFill/>
          </p:spPr>
        </p:pic>
        <p:pic>
          <p:nvPicPr>
            <p:cNvPr id="235" name="Picture 23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2D5E7FC-C243-4B22-BBA1-908CA497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3605">
              <a:off x="4869044" y="2734900"/>
              <a:ext cx="463496" cy="323800"/>
            </a:xfrm>
            <a:prstGeom prst="rect">
              <a:avLst/>
            </a:prstGeom>
          </p:spPr>
        </p:pic>
        <p:pic>
          <p:nvPicPr>
            <p:cNvPr id="236" name="Picture 44" descr="Yellow Dele">
              <a:extLst>
                <a:ext uri="{FF2B5EF4-FFF2-40B4-BE49-F238E27FC236}">
                  <a16:creationId xmlns:a16="http://schemas.microsoft.com/office/drawing/2014/main" id="{2DD71172-2BCA-4E26-8F4D-74006EFE8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063" y="3097388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237" name="Picture 44" descr="Yellow Dele">
              <a:extLst>
                <a:ext uri="{FF2B5EF4-FFF2-40B4-BE49-F238E27FC236}">
                  <a16:creationId xmlns:a16="http://schemas.microsoft.com/office/drawing/2014/main" id="{9C784708-BC95-49D2-B27C-10009A8BA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319" y="3092922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238" name="Picture 44" descr="Yellow Dele">
              <a:extLst>
                <a:ext uri="{FF2B5EF4-FFF2-40B4-BE49-F238E27FC236}">
                  <a16:creationId xmlns:a16="http://schemas.microsoft.com/office/drawing/2014/main" id="{9D9536FF-B9DB-4C67-AF91-76694C119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130" y="3088422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239" name="Picture 44" descr="Yellow Dele">
              <a:extLst>
                <a:ext uri="{FF2B5EF4-FFF2-40B4-BE49-F238E27FC236}">
                  <a16:creationId xmlns:a16="http://schemas.microsoft.com/office/drawing/2014/main" id="{9E6C61BC-7F2F-44DD-9AB9-E1851B459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506" y="3097388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24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535156D3-7605-42F6-A18D-039D7FE86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055" y="3541563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55250C7-440A-413B-9E42-2EAEB042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930" y="3544669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8DD21790-A8A2-4C9F-AD69-C6EB296AC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686" y="3563332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836383EF-F07C-4AB7-B465-68261083B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018" y="356643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4" name="Picture 44" descr="Yellow Dele">
              <a:extLst>
                <a:ext uri="{FF2B5EF4-FFF2-40B4-BE49-F238E27FC236}">
                  <a16:creationId xmlns:a16="http://schemas.microsoft.com/office/drawing/2014/main" id="{09899C90-1C43-4CB2-AC8B-B0EDB9E16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887" y="3078119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245" name="Picture 44" descr="Yellow Dele">
              <a:extLst>
                <a:ext uri="{FF2B5EF4-FFF2-40B4-BE49-F238E27FC236}">
                  <a16:creationId xmlns:a16="http://schemas.microsoft.com/office/drawing/2014/main" id="{5939D156-A847-48AB-A3C4-201DE994A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779" y="3069953"/>
              <a:ext cx="571118" cy="389910"/>
            </a:xfrm>
            <a:prstGeom prst="rect">
              <a:avLst/>
            </a:prstGeom>
            <a:noFill/>
          </p:spPr>
        </p:pic>
        <p:pic>
          <p:nvPicPr>
            <p:cNvPr id="24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964F026-E2B8-4C5B-B5A8-BC4176C11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277" y="3659779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FA3D1022-51DA-4DD8-80BA-F2124ABC4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152" y="3662885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D80A32C1-26AD-458C-92E3-EBF0A0749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908" y="368154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9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4765A90B-8291-4661-9E66-A6C19E9F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3240" y="3684654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74CA7B76-12C9-4C8A-98FC-3476D03F0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521" y="3599958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1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EB2EFC9-09FF-4303-AE80-346269730A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743" y="3718174"/>
              <a:ext cx="301860" cy="21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0045BFE3-AA40-4728-A65E-51C2DE8B9C5F}"/>
              </a:ext>
            </a:extLst>
          </p:cNvPr>
          <p:cNvSpPr txBox="1"/>
          <p:nvPr/>
        </p:nvSpPr>
        <p:spPr>
          <a:xfrm>
            <a:off x="10869506" y="2300642"/>
            <a:ext cx="114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32D91"/>
                </a:solidFill>
              </a:rPr>
              <a:t>Slope ~ -1.0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168B51C-3E31-4885-B9F1-7E0DC7E6F6B9}"/>
              </a:ext>
            </a:extLst>
          </p:cNvPr>
          <p:cNvSpPr txBox="1"/>
          <p:nvPr/>
        </p:nvSpPr>
        <p:spPr>
          <a:xfrm>
            <a:off x="10928576" y="4522206"/>
            <a:ext cx="114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32D91"/>
                </a:solidFill>
              </a:rPr>
              <a:t>Slope &lt; -1.0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D65224A-ADE3-43BF-9228-F137C47A6E4E}"/>
              </a:ext>
            </a:extLst>
          </p:cNvPr>
          <p:cNvSpPr txBox="1"/>
          <p:nvPr/>
        </p:nvSpPr>
        <p:spPr>
          <a:xfrm>
            <a:off x="6166587" y="3030032"/>
            <a:ext cx="77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Ref.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6DF5467E-EDE3-49BB-90D1-38F083BF4BE3}"/>
              </a:ext>
            </a:extLst>
          </p:cNvPr>
          <p:cNvSpPr txBox="1"/>
          <p:nvPr/>
        </p:nvSpPr>
        <p:spPr>
          <a:xfrm>
            <a:off x="6085909" y="4694595"/>
            <a:ext cx="93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AMD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285A3BC-C7BD-4C69-B3FB-BBE366CDED76}"/>
              </a:ext>
            </a:extLst>
          </p:cNvPr>
          <p:cNvSpPr txBox="1"/>
          <p:nvPr/>
        </p:nvSpPr>
        <p:spPr>
          <a:xfrm>
            <a:off x="1628248" y="6037026"/>
            <a:ext cx="349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Mining gradient</a:t>
            </a:r>
          </a:p>
        </p:txBody>
      </p:sp>
      <p:sp>
        <p:nvSpPr>
          <p:cNvPr id="259" name="Freeform 7">
            <a:extLst>
              <a:ext uri="{FF2B5EF4-FFF2-40B4-BE49-F238E27FC236}">
                <a16:creationId xmlns:a16="http://schemas.microsoft.com/office/drawing/2014/main" id="{4B4A5888-444A-4EF1-9303-90665953CB15}"/>
              </a:ext>
            </a:extLst>
          </p:cNvPr>
          <p:cNvSpPr/>
          <p:nvPr/>
        </p:nvSpPr>
        <p:spPr>
          <a:xfrm>
            <a:off x="1486853" y="6132380"/>
            <a:ext cx="547318" cy="377898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0" name="Freeform 8">
            <a:extLst>
              <a:ext uri="{FF2B5EF4-FFF2-40B4-BE49-F238E27FC236}">
                <a16:creationId xmlns:a16="http://schemas.microsoft.com/office/drawing/2014/main" id="{0BCBA095-9F5B-4DB8-BF0F-A4D71E8DE350}"/>
              </a:ext>
            </a:extLst>
          </p:cNvPr>
          <p:cNvSpPr/>
          <p:nvPr/>
        </p:nvSpPr>
        <p:spPr>
          <a:xfrm>
            <a:off x="4739289" y="6128650"/>
            <a:ext cx="547318" cy="377898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4098465-82D1-4BCE-B559-30C834A9AEF9}"/>
              </a:ext>
            </a:extLst>
          </p:cNvPr>
          <p:cNvSpPr txBox="1"/>
          <p:nvPr/>
        </p:nvSpPr>
        <p:spPr>
          <a:xfrm>
            <a:off x="1495229" y="6527145"/>
            <a:ext cx="41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Pomeranz et al. 2018</a:t>
            </a: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FD4BCF7-A877-4DFB-810F-3A4F545C5FBB}"/>
              </a:ext>
            </a:extLst>
          </p:cNvPr>
          <p:cNvGrpSpPr/>
          <p:nvPr/>
        </p:nvGrpSpPr>
        <p:grpSpPr>
          <a:xfrm>
            <a:off x="10665571" y="2570764"/>
            <a:ext cx="1122597" cy="1126984"/>
            <a:chOff x="7013321" y="1599585"/>
            <a:chExt cx="1981628" cy="2168870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FE73F81-A600-4B19-B63F-8EFD72B5EA1D}"/>
                </a:ext>
              </a:extLst>
            </p:cNvPr>
            <p:cNvSpPr/>
            <p:nvPr/>
          </p:nvSpPr>
          <p:spPr>
            <a:xfrm>
              <a:off x="7116985" y="1744503"/>
              <a:ext cx="291460" cy="1963342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B0A9827-A035-4F16-A35D-725C3A63E37D}"/>
                </a:ext>
              </a:extLst>
            </p:cNvPr>
            <p:cNvSpPr/>
            <p:nvPr/>
          </p:nvSpPr>
          <p:spPr>
            <a:xfrm>
              <a:off x="7474623" y="2003181"/>
              <a:ext cx="291460" cy="173040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6A44CBC1-F3FB-445C-A985-4965FD595564}"/>
                </a:ext>
              </a:extLst>
            </p:cNvPr>
            <p:cNvSpPr/>
            <p:nvPr/>
          </p:nvSpPr>
          <p:spPr>
            <a:xfrm>
              <a:off x="7830809" y="2429378"/>
              <a:ext cx="291460" cy="1289625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007BAEE4-1D74-4AC1-A23E-615F5AB54FB5}"/>
                </a:ext>
              </a:extLst>
            </p:cNvPr>
            <p:cNvSpPr/>
            <p:nvPr/>
          </p:nvSpPr>
          <p:spPr>
            <a:xfrm>
              <a:off x="8186995" y="2771266"/>
              <a:ext cx="291460" cy="93657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A8999596-654A-4312-AF11-B6EE8D94C619}"/>
                </a:ext>
              </a:extLst>
            </p:cNvPr>
            <p:cNvSpPr/>
            <p:nvPr/>
          </p:nvSpPr>
          <p:spPr>
            <a:xfrm>
              <a:off x="8543181" y="2973674"/>
              <a:ext cx="291460" cy="759914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509FD07-DF89-4110-8816-237C5ADA68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3321" y="1599585"/>
              <a:ext cx="4508" cy="21688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C41BD68-9AC9-4571-BF4E-D73C3D36D2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7829" y="3726296"/>
              <a:ext cx="1977120" cy="72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70255F9E-6DA8-4274-A753-B265859167E2}"/>
                </a:ext>
              </a:extLst>
            </p:cNvPr>
            <p:cNvCxnSpPr>
              <a:cxnSpLocks/>
              <a:endCxn id="265" idx="0"/>
            </p:cNvCxnSpPr>
            <p:nvPr/>
          </p:nvCxnSpPr>
          <p:spPr>
            <a:xfrm>
              <a:off x="7192932" y="1770701"/>
              <a:ext cx="1495979" cy="120297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48482DC-201C-473E-BDC9-78B034E9C851}"/>
              </a:ext>
            </a:extLst>
          </p:cNvPr>
          <p:cNvGrpSpPr/>
          <p:nvPr/>
        </p:nvGrpSpPr>
        <p:grpSpPr>
          <a:xfrm>
            <a:off x="10667495" y="4673702"/>
            <a:ext cx="1122597" cy="1126984"/>
            <a:chOff x="7019995" y="4385535"/>
            <a:chExt cx="1981628" cy="2168870"/>
          </a:xfrm>
        </p:grpSpPr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AC249F14-6AFE-47D7-BD72-C198A2015615}"/>
                </a:ext>
              </a:extLst>
            </p:cNvPr>
            <p:cNvSpPr/>
            <p:nvPr/>
          </p:nvSpPr>
          <p:spPr>
            <a:xfrm>
              <a:off x="7123659" y="4632041"/>
              <a:ext cx="291460" cy="1861753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56152EC8-F4CA-4B7E-9D1C-0FC97BDC683F}"/>
                </a:ext>
              </a:extLst>
            </p:cNvPr>
            <p:cNvSpPr/>
            <p:nvPr/>
          </p:nvSpPr>
          <p:spPr>
            <a:xfrm>
              <a:off x="7481297" y="5192972"/>
              <a:ext cx="291460" cy="13265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1D72E048-7BAB-4D75-9396-2417F246CA69}"/>
                </a:ext>
              </a:extLst>
            </p:cNvPr>
            <p:cNvSpPr/>
            <p:nvPr/>
          </p:nvSpPr>
          <p:spPr>
            <a:xfrm>
              <a:off x="7837483" y="5584975"/>
              <a:ext cx="291460" cy="919978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D81E0113-FDAE-4A21-8C69-6E3799B7E35B}"/>
                </a:ext>
              </a:extLst>
            </p:cNvPr>
            <p:cNvSpPr/>
            <p:nvPr/>
          </p:nvSpPr>
          <p:spPr>
            <a:xfrm>
              <a:off x="8193669" y="6023800"/>
              <a:ext cx="291460" cy="46999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0CEA9A51-95AB-4B86-9C53-B6B0F430332C}"/>
                </a:ext>
              </a:extLst>
            </p:cNvPr>
            <p:cNvSpPr/>
            <p:nvPr/>
          </p:nvSpPr>
          <p:spPr>
            <a:xfrm>
              <a:off x="8549855" y="6415574"/>
              <a:ext cx="291460" cy="103963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EBB7A77-7B97-4DB9-9E67-337122367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9995" y="4385535"/>
              <a:ext cx="4508" cy="21688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2B565F09-3943-4A49-99DC-605B4CF65A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4503" y="6512246"/>
              <a:ext cx="1977120" cy="72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1FFC635C-E12B-4104-B49F-8B2FCEB450F4}"/>
                </a:ext>
              </a:extLst>
            </p:cNvPr>
            <p:cNvCxnSpPr>
              <a:cxnSpLocks/>
              <a:stCxn id="270" idx="0"/>
              <a:endCxn id="274" idx="0"/>
            </p:cNvCxnSpPr>
            <p:nvPr/>
          </p:nvCxnSpPr>
          <p:spPr>
            <a:xfrm>
              <a:off x="7269389" y="4632041"/>
              <a:ext cx="1426196" cy="178353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642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r="50553" b="6521"/>
          <a:stretch/>
        </p:blipFill>
        <p:spPr>
          <a:xfrm>
            <a:off x="1372193" y="862413"/>
            <a:ext cx="5559614" cy="49664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2293" y="5973539"/>
            <a:ext cx="349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Mining gradient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-407209" y="3213391"/>
            <a:ext cx="3086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</a:t>
            </a:r>
            <a:r>
              <a:rPr lang="en-US" sz="2800" baseline="-25000" dirty="0"/>
              <a:t>10</a:t>
            </a:r>
            <a:r>
              <a:rPr lang="en-US" sz="2800" dirty="0"/>
              <a:t> range(M)</a:t>
            </a:r>
          </a:p>
        </p:txBody>
      </p:sp>
      <p:sp>
        <p:nvSpPr>
          <p:cNvPr id="2" name="Rectangle 1"/>
          <p:cNvSpPr/>
          <p:nvPr/>
        </p:nvSpPr>
        <p:spPr>
          <a:xfrm>
            <a:off x="6036907" y="918048"/>
            <a:ext cx="404461" cy="476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CFA4E9-5CF3-44C5-8F49-9BFFD9D5F529}"/>
              </a:ext>
            </a:extLst>
          </p:cNvPr>
          <p:cNvCxnSpPr/>
          <p:nvPr/>
        </p:nvCxnSpPr>
        <p:spPr>
          <a:xfrm flipV="1">
            <a:off x="572964" y="1339183"/>
            <a:ext cx="211401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941804EA-61B8-4E5E-98C0-50155C7789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9293" y="1074381"/>
            <a:ext cx="1563152" cy="625261"/>
          </a:xfrm>
          <a:prstGeom prst="rect">
            <a:avLst/>
          </a:prstGeom>
        </p:spPr>
      </p:pic>
      <p:pic>
        <p:nvPicPr>
          <p:cNvPr id="3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21FDB36-58BA-4D6A-A289-CB7268675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7218">
            <a:off x="226498" y="4923829"/>
            <a:ext cx="184316" cy="1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ADFFB1A1-80F7-438F-9B54-3FD6C407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7218">
            <a:off x="316364" y="1273483"/>
            <a:ext cx="184316" cy="1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1AC828-5DFA-4B25-BA25-44E183DFF30D}"/>
              </a:ext>
            </a:extLst>
          </p:cNvPr>
          <p:cNvCxnSpPr/>
          <p:nvPr/>
        </p:nvCxnSpPr>
        <p:spPr>
          <a:xfrm flipV="1">
            <a:off x="541923" y="4989530"/>
            <a:ext cx="211401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3A5A0632-5BEA-4E98-B623-17D3C327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455" y="156419"/>
            <a:ext cx="5305282" cy="4115927"/>
          </a:xfrm>
        </p:spPr>
        <p:txBody>
          <a:bodyPr anchor="t" anchorCtr="0">
            <a:noAutofit/>
          </a:bodyPr>
          <a:lstStyle/>
          <a:p>
            <a:r>
              <a:rPr lang="en-US" u="sng" dirty="0">
                <a:latin typeface="+mn-lt"/>
              </a:rPr>
              <a:t>Large bodied predators </a:t>
            </a:r>
            <a:r>
              <a:rPr lang="en-US" i="1" u="sng" dirty="0">
                <a:latin typeface="+mn-lt"/>
              </a:rPr>
              <a:t>completely</a:t>
            </a:r>
            <a:r>
              <a:rPr lang="en-US" u="sng" dirty="0">
                <a:latin typeface="+mn-lt"/>
              </a:rPr>
              <a:t> removed…</a:t>
            </a:r>
            <a:br>
              <a:rPr lang="en-US" u="sng" dirty="0">
                <a:latin typeface="+mn-lt"/>
              </a:rPr>
            </a:br>
            <a:br>
              <a:rPr lang="en-US" u="sng" dirty="0">
                <a:latin typeface="+mn-lt"/>
              </a:rPr>
            </a:br>
            <a:r>
              <a:rPr lang="en-US" sz="3600" dirty="0">
                <a:latin typeface="+mn-lt"/>
              </a:rPr>
              <a:t>Fundamental changes to community organization in AMD-impacted streams</a:t>
            </a:r>
            <a:endParaRPr lang="en-US" dirty="0">
              <a:latin typeface="+mn-lt"/>
            </a:endParaRPr>
          </a:p>
        </p:txBody>
      </p:sp>
      <p:pic>
        <p:nvPicPr>
          <p:cNvPr id="25" name="Picture 44" descr="Yellow Dele">
            <a:extLst>
              <a:ext uri="{FF2B5EF4-FFF2-40B4-BE49-F238E27FC236}">
                <a16:creationId xmlns:a16="http://schemas.microsoft.com/office/drawing/2014/main" id="{8EBE47FC-AFCA-446D-9C20-D94BBFD2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903409" y="4828687"/>
            <a:ext cx="565486" cy="372082"/>
          </a:xfrm>
          <a:prstGeom prst="rect">
            <a:avLst/>
          </a:prstGeom>
          <a:noFill/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B706DC2E-9675-47A6-847D-67382E56A91A}"/>
              </a:ext>
            </a:extLst>
          </p:cNvPr>
          <p:cNvSpPr/>
          <p:nvPr/>
        </p:nvSpPr>
        <p:spPr>
          <a:xfrm>
            <a:off x="1553500" y="6015423"/>
            <a:ext cx="547318" cy="377898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1D7349E1-9FDF-46FA-87A2-3243D0E09A41}"/>
              </a:ext>
            </a:extLst>
          </p:cNvPr>
          <p:cNvSpPr/>
          <p:nvPr/>
        </p:nvSpPr>
        <p:spPr>
          <a:xfrm>
            <a:off x="6239137" y="6015423"/>
            <a:ext cx="547318" cy="377898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4589A-C56D-497D-88C7-4C785408E943}"/>
              </a:ext>
            </a:extLst>
          </p:cNvPr>
          <p:cNvSpPr txBox="1"/>
          <p:nvPr/>
        </p:nvSpPr>
        <p:spPr>
          <a:xfrm>
            <a:off x="2762680" y="6393321"/>
            <a:ext cx="41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Pomeranz et al. 2018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281360-3C6D-4363-81B3-2F5C505D37C3}"/>
              </a:ext>
            </a:extLst>
          </p:cNvPr>
          <p:cNvGrpSpPr/>
          <p:nvPr/>
        </p:nvGrpSpPr>
        <p:grpSpPr>
          <a:xfrm>
            <a:off x="10352756" y="4462589"/>
            <a:ext cx="1375843" cy="1528429"/>
            <a:chOff x="5525257" y="2292628"/>
            <a:chExt cx="4322605" cy="26942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12BF77-46DD-448D-8CAB-E025EF4B8E9D}"/>
                </a:ext>
              </a:extLst>
            </p:cNvPr>
            <p:cNvSpPr/>
            <p:nvPr/>
          </p:nvSpPr>
          <p:spPr>
            <a:xfrm>
              <a:off x="5920013" y="3565450"/>
              <a:ext cx="923924" cy="1387966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718878-4EA1-44A4-96BA-1FB467D6BD99}"/>
                </a:ext>
              </a:extLst>
            </p:cNvPr>
            <p:cNvSpPr/>
            <p:nvPr/>
          </p:nvSpPr>
          <p:spPr>
            <a:xfrm>
              <a:off x="7053720" y="3751321"/>
              <a:ext cx="923924" cy="120209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1BAC30-F319-4A91-937E-905A6FDAEAD3}"/>
                </a:ext>
              </a:extLst>
            </p:cNvPr>
            <p:cNvSpPr/>
            <p:nvPr/>
          </p:nvSpPr>
          <p:spPr>
            <a:xfrm>
              <a:off x="8182828" y="3884086"/>
              <a:ext cx="923924" cy="1069324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B54C30-3A2D-4444-B863-D515EB632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6162" y="2292628"/>
              <a:ext cx="16454" cy="269426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A894F6E-2093-4122-8C11-ABEDA3780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5257" y="4943078"/>
              <a:ext cx="432260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50862A-5B54-4B85-BDEE-61A9CFBB08D0}"/>
                </a:ext>
              </a:extLst>
            </p:cNvPr>
            <p:cNvCxnSpPr>
              <a:cxnSpLocks/>
              <a:stCxn id="18" idx="0"/>
              <a:endCxn id="21" idx="0"/>
            </p:cNvCxnSpPr>
            <p:nvPr/>
          </p:nvCxnSpPr>
          <p:spPr>
            <a:xfrm>
              <a:off x="6381975" y="3565450"/>
              <a:ext cx="2262815" cy="3186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23EA04-D220-4EFF-90B5-E4E41BAE6E07}"/>
              </a:ext>
            </a:extLst>
          </p:cNvPr>
          <p:cNvGrpSpPr/>
          <p:nvPr/>
        </p:nvGrpSpPr>
        <p:grpSpPr>
          <a:xfrm>
            <a:off x="7820372" y="4497374"/>
            <a:ext cx="1459424" cy="1518049"/>
            <a:chOff x="7024503" y="4398599"/>
            <a:chExt cx="1977120" cy="216887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793886-F598-4859-ACBD-DB3F2ED79EC6}"/>
                </a:ext>
              </a:extLst>
            </p:cNvPr>
            <p:cNvSpPr/>
            <p:nvPr/>
          </p:nvSpPr>
          <p:spPr>
            <a:xfrm>
              <a:off x="7123659" y="4632041"/>
              <a:ext cx="291460" cy="1861753"/>
            </a:xfrm>
            <a:prstGeom prst="rect">
              <a:avLst/>
            </a:prstGeom>
            <a:solidFill>
              <a:srgbClr val="0DD9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1BB7213-23A6-4CF2-827E-6D4D27CCC44B}"/>
                </a:ext>
              </a:extLst>
            </p:cNvPr>
            <p:cNvSpPr/>
            <p:nvPr/>
          </p:nvSpPr>
          <p:spPr>
            <a:xfrm>
              <a:off x="7481297" y="5192972"/>
              <a:ext cx="291460" cy="13265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6F7D2E-0B97-4088-B303-8694B5283257}"/>
                </a:ext>
              </a:extLst>
            </p:cNvPr>
            <p:cNvSpPr/>
            <p:nvPr/>
          </p:nvSpPr>
          <p:spPr>
            <a:xfrm>
              <a:off x="7837483" y="5584975"/>
              <a:ext cx="291460" cy="919978"/>
            </a:xfrm>
            <a:prstGeom prst="rect">
              <a:avLst/>
            </a:prstGeom>
            <a:solidFill>
              <a:srgbClr val="F77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ABBFD9-6230-4030-BBB1-7D0982E70393}"/>
                </a:ext>
              </a:extLst>
            </p:cNvPr>
            <p:cNvSpPr/>
            <p:nvPr/>
          </p:nvSpPr>
          <p:spPr>
            <a:xfrm>
              <a:off x="8193669" y="6023800"/>
              <a:ext cx="291460" cy="46999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11A7E18-1C83-47DB-8D15-559E34EA1D49}"/>
                </a:ext>
              </a:extLst>
            </p:cNvPr>
            <p:cNvSpPr/>
            <p:nvPr/>
          </p:nvSpPr>
          <p:spPr>
            <a:xfrm>
              <a:off x="8549855" y="6415574"/>
              <a:ext cx="291460" cy="103963"/>
            </a:xfrm>
            <a:prstGeom prst="rect">
              <a:avLst/>
            </a:prstGeom>
            <a:solidFill>
              <a:srgbClr val="FD1E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10A872-4A94-403D-BA08-1ABF08513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7159" y="4398599"/>
              <a:ext cx="4509" cy="216887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FB58F67-C86F-4FC2-8B27-3D7038255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4503" y="6512246"/>
              <a:ext cx="1977120" cy="729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1B6E11-D8C7-44EA-9D83-37F5DCD4D133}"/>
                </a:ext>
              </a:extLst>
            </p:cNvPr>
            <p:cNvCxnSpPr>
              <a:cxnSpLocks/>
              <a:stCxn id="32" idx="0"/>
              <a:endCxn id="36" idx="0"/>
            </p:cNvCxnSpPr>
            <p:nvPr/>
          </p:nvCxnSpPr>
          <p:spPr>
            <a:xfrm>
              <a:off x="7269389" y="4632041"/>
              <a:ext cx="1426196" cy="178353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689CB04-B5BB-4B2C-A3F2-6553675740A9}"/>
              </a:ext>
            </a:extLst>
          </p:cNvPr>
          <p:cNvSpPr txBox="1"/>
          <p:nvPr/>
        </p:nvSpPr>
        <p:spPr>
          <a:xfrm>
            <a:off x="8159770" y="6240912"/>
            <a:ext cx="77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7A88B1-7AE7-4843-A6E9-5007DB72220C}"/>
              </a:ext>
            </a:extLst>
          </p:cNvPr>
          <p:cNvSpPr txBox="1"/>
          <p:nvPr/>
        </p:nvSpPr>
        <p:spPr>
          <a:xfrm>
            <a:off x="10643093" y="6225651"/>
            <a:ext cx="93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AMD</a:t>
            </a:r>
          </a:p>
        </p:txBody>
      </p:sp>
    </p:spTree>
    <p:extLst>
      <p:ext uri="{BB962C8B-B14F-4D97-AF65-F5344CB8AC3E}">
        <p14:creationId xmlns:p14="http://schemas.microsoft.com/office/powerpoint/2010/main" val="18547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156C5-4D3F-46C9-A201-547B93593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14" b="9972"/>
          <a:stretch/>
        </p:blipFill>
        <p:spPr>
          <a:xfrm>
            <a:off x="120303" y="1523997"/>
            <a:ext cx="4777105" cy="384048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477374" y="3563387"/>
            <a:ext cx="15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Reference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AECF052-5CDA-45F0-B9E5-3CEBEA236DA1}"/>
              </a:ext>
            </a:extLst>
          </p:cNvPr>
          <p:cNvSpPr/>
          <p:nvPr/>
        </p:nvSpPr>
        <p:spPr>
          <a:xfrm>
            <a:off x="5112561" y="3073960"/>
            <a:ext cx="260717" cy="39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BAD4D4FF-E17C-474E-A410-2076C0B3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511" y="398721"/>
            <a:ext cx="9320833" cy="759912"/>
          </a:xfrm>
        </p:spPr>
        <p:txBody>
          <a:bodyPr anchor="t" anchorCtr="0">
            <a:noAutofit/>
          </a:bodyPr>
          <a:lstStyle/>
          <a:p>
            <a:r>
              <a:rPr lang="en-US" u="sng" dirty="0">
                <a:latin typeface="+mn-lt"/>
              </a:rPr>
              <a:t>Size Spectra response and implications…</a:t>
            </a:r>
            <a:endParaRPr lang="en-US" dirty="0">
              <a:latin typeface="+mn-lt"/>
            </a:endParaRPr>
          </a:p>
        </p:txBody>
      </p:sp>
      <p:pic>
        <p:nvPicPr>
          <p:cNvPr id="128" name="Picture 44" descr="Yellow Dele">
            <a:extLst>
              <a:ext uri="{FF2B5EF4-FFF2-40B4-BE49-F238E27FC236}">
                <a16:creationId xmlns:a16="http://schemas.microsoft.com/office/drawing/2014/main" id="{BB32A7D9-6F2E-403E-AEC1-E2FF6863A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3270997">
            <a:off x="9541409" y="3072310"/>
            <a:ext cx="529222" cy="361307"/>
          </a:xfrm>
          <a:prstGeom prst="rect">
            <a:avLst/>
          </a:prstGeom>
          <a:noFill/>
        </p:spPr>
      </p:pic>
      <p:pic>
        <p:nvPicPr>
          <p:cNvPr id="129" name="Picture 128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620BBE0D-9302-4C89-936D-14AB746C94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33" y="1642832"/>
            <a:ext cx="1059152" cy="423661"/>
          </a:xfrm>
          <a:prstGeom prst="rect">
            <a:avLst/>
          </a:prstGeom>
        </p:spPr>
      </p:pic>
      <p:pic>
        <p:nvPicPr>
          <p:cNvPr id="13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D706853D-AA30-41E6-80A2-ECE15E517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69" y="3354424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CC03F5B4-CC36-4CAC-9B73-DB689D4EC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773" y="3357302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91C52DD5-9BFF-4846-B4B5-11A5B724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151" y="3374596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CE5C666B-C949-4772-9B23-06F11B5A4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547" y="3377475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4" descr="Yellow Dele">
            <a:extLst>
              <a:ext uri="{FF2B5EF4-FFF2-40B4-BE49-F238E27FC236}">
                <a16:creationId xmlns:a16="http://schemas.microsoft.com/office/drawing/2014/main" id="{0A4BFEB7-FFED-45FB-B3DA-FE62BAE65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453115">
            <a:off x="10494292" y="3032208"/>
            <a:ext cx="529222" cy="361307"/>
          </a:xfrm>
          <a:prstGeom prst="rect">
            <a:avLst/>
          </a:prstGeom>
          <a:noFill/>
        </p:spPr>
      </p:pic>
      <p:pic>
        <p:nvPicPr>
          <p:cNvPr id="135" name="Picture 44" descr="Yellow Dele">
            <a:extLst>
              <a:ext uri="{FF2B5EF4-FFF2-40B4-BE49-F238E27FC236}">
                <a16:creationId xmlns:a16="http://schemas.microsoft.com/office/drawing/2014/main" id="{341F196E-70A1-4545-9BB0-0CF820B67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3852933">
            <a:off x="10165073" y="3043454"/>
            <a:ext cx="529222" cy="361307"/>
          </a:xfrm>
          <a:prstGeom prst="rect">
            <a:avLst/>
          </a:prstGeom>
          <a:noFill/>
        </p:spPr>
      </p:pic>
      <p:pic>
        <p:nvPicPr>
          <p:cNvPr id="136" name="Picture 7" descr="Greenstonefly (Trans )">
            <a:extLst>
              <a:ext uri="{FF2B5EF4-FFF2-40B4-BE49-F238E27FC236}">
                <a16:creationId xmlns:a16="http://schemas.microsoft.com/office/drawing/2014/main" id="{4FAF0644-8774-4344-A02E-79CAE297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817050">
            <a:off x="9791606" y="2016901"/>
            <a:ext cx="898404" cy="506590"/>
          </a:xfrm>
          <a:prstGeom prst="rect">
            <a:avLst/>
          </a:prstGeom>
          <a:noFill/>
        </p:spPr>
      </p:pic>
      <p:pic>
        <p:nvPicPr>
          <p:cNvPr id="137" name="Picture 136" descr="A picture containing text&#10;&#10;Description automatically generated">
            <a:extLst>
              <a:ext uri="{FF2B5EF4-FFF2-40B4-BE49-F238E27FC236}">
                <a16:creationId xmlns:a16="http://schemas.microsoft.com/office/drawing/2014/main" id="{C344B79D-4B17-4DE8-8F33-31A0D2755A2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61" y="2572684"/>
            <a:ext cx="429495" cy="300047"/>
          </a:xfrm>
          <a:prstGeom prst="rect">
            <a:avLst/>
          </a:prstGeom>
        </p:spPr>
      </p:pic>
      <p:pic>
        <p:nvPicPr>
          <p:cNvPr id="138" name="Picture 137" descr="A picture containing text&#10;&#10;Description automatically generated">
            <a:extLst>
              <a:ext uri="{FF2B5EF4-FFF2-40B4-BE49-F238E27FC236}">
                <a16:creationId xmlns:a16="http://schemas.microsoft.com/office/drawing/2014/main" id="{2E096FCF-A3EC-413C-A1D0-CEAD78324FE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765" y="2549257"/>
            <a:ext cx="429495" cy="300047"/>
          </a:xfrm>
          <a:prstGeom prst="rect">
            <a:avLst/>
          </a:prstGeom>
        </p:spPr>
      </p:pic>
      <p:pic>
        <p:nvPicPr>
          <p:cNvPr id="17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92002E6B-3704-45EC-B84F-4734AA66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300" y="3506653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7F01642B-6CDE-4DA9-9A3C-674576361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242" y="3509531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5CEC3CEE-968E-4886-A0A4-F909BEC5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12" y="3526825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3AD4A1E-CA50-416D-9D96-6407D7E9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832" y="3529704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4" descr="Yellow Dele">
            <a:extLst>
              <a:ext uri="{FF2B5EF4-FFF2-40B4-BE49-F238E27FC236}">
                <a16:creationId xmlns:a16="http://schemas.microsoft.com/office/drawing/2014/main" id="{F161AE4B-455D-4436-AC3D-F7B4A67DF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3852933">
            <a:off x="9864546" y="3042027"/>
            <a:ext cx="529222" cy="361307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367D36-70CB-4C43-BA00-56B71E997B00}"/>
              </a:ext>
            </a:extLst>
          </p:cNvPr>
          <p:cNvSpPr txBox="1"/>
          <p:nvPr/>
        </p:nvSpPr>
        <p:spPr>
          <a:xfrm>
            <a:off x="629564" y="5438944"/>
            <a:ext cx="41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Pomeranz et al. 2018</a:t>
            </a:r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404BDA2E-3982-47FE-9C2B-381A599CFE6F}"/>
              </a:ext>
            </a:extLst>
          </p:cNvPr>
          <p:cNvSpPr/>
          <p:nvPr/>
        </p:nvSpPr>
        <p:spPr>
          <a:xfrm>
            <a:off x="2126609" y="2329536"/>
            <a:ext cx="382246" cy="230099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2807E205-E15E-4760-BFD3-83435FE0862F}"/>
              </a:ext>
            </a:extLst>
          </p:cNvPr>
          <p:cNvSpPr/>
          <p:nvPr/>
        </p:nvSpPr>
        <p:spPr>
          <a:xfrm>
            <a:off x="1894155" y="3097811"/>
            <a:ext cx="382246" cy="230099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14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65314"/>
            <a:ext cx="5987722" cy="6792686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Assessing water quality…</a:t>
            </a:r>
          </a:p>
          <a:p>
            <a:pPr marL="0" indent="0">
              <a:buNone/>
              <a:defRPr/>
            </a:pP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marL="0" indent="0">
              <a:buNone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Chemical characteristics</a:t>
            </a:r>
          </a:p>
          <a:p>
            <a:pPr lvl="1">
              <a:defRPr/>
            </a:pPr>
            <a:r>
              <a:rPr lang="en-US" sz="2800" baseline="0" dirty="0">
                <a:solidFill>
                  <a:prstClr val="black"/>
                </a:solidFill>
                <a:latin typeface="Calibri" panose="020F0502020204030204"/>
              </a:rPr>
              <a:t>pH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Dissolved ions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Metal concentrations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O</a:t>
            </a:r>
            <a:r>
              <a:rPr lang="en-US" sz="2800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0" indent="0">
              <a:buNone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Physical characteristics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</a:rPr>
              <a:t>Temperature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</a:rPr>
              <a:t>Sediment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</a:rPr>
              <a:t>Water clarity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</a:rPr>
              <a:t>Width, depth</a:t>
            </a:r>
          </a:p>
          <a:p>
            <a:pPr lvl="1">
              <a:defRPr/>
            </a:pPr>
            <a:r>
              <a:rPr lang="en-US" sz="2800" dirty="0">
                <a:solidFill>
                  <a:prstClr val="black"/>
                </a:solidFill>
              </a:rPr>
              <a:t>Bank stability</a:t>
            </a:r>
          </a:p>
          <a:p>
            <a:pPr lvl="1">
              <a:defRPr/>
            </a:pPr>
            <a:endParaRPr lang="en-US" sz="2800" dirty="0">
              <a:solidFill>
                <a:prstClr val="black"/>
              </a:solidFill>
            </a:endParaRPr>
          </a:p>
          <a:p>
            <a:pPr marL="0" indent="0">
              <a:buNone/>
              <a:defRPr/>
            </a:pP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marL="0" indent="0">
              <a:buNone/>
              <a:defRPr/>
            </a:pPr>
            <a:r>
              <a:rPr lang="en-US" sz="3200" baseline="0" dirty="0">
                <a:solidFill>
                  <a:prstClr val="black"/>
                </a:solidFill>
                <a:latin typeface="Calibri" panose="020F0502020204030204"/>
              </a:rPr>
              <a:t>	</a:t>
            </a:r>
          </a:p>
          <a:p>
            <a:pPr marL="0" indent="0">
              <a:buNone/>
            </a:pPr>
            <a:endParaRPr lang="en-US" sz="4000" u="sng" dirty="0"/>
          </a:p>
        </p:txBody>
      </p:sp>
      <p:pic>
        <p:nvPicPr>
          <p:cNvPr id="3074" name="Picture 2" descr="a man holding a electronic measuring device and a water probe, standing waist-deep in the middle of a river">
            <a:extLst>
              <a:ext uri="{FF2B5EF4-FFF2-40B4-BE49-F238E27FC236}">
                <a16:creationId xmlns:a16="http://schemas.microsoft.com/office/drawing/2014/main" id="{56EF48B3-C621-427D-ABE5-0A476060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786" y="1600865"/>
            <a:ext cx="6959536" cy="391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FE72D-3933-4AAC-9D93-74FDC46A3A8B}"/>
              </a:ext>
            </a:extLst>
          </p:cNvPr>
          <p:cNvSpPr txBox="1"/>
          <p:nvPr/>
        </p:nvSpPr>
        <p:spPr>
          <a:xfrm>
            <a:off x="6055599" y="5515604"/>
            <a:ext cx="59877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Credit: Eric Vance/EPA </a:t>
            </a:r>
            <a:r>
              <a:rPr lang="en-US" sz="1600" dirty="0">
                <a:hlinkClick r:id="rId3"/>
              </a:rPr>
              <a:t>https://www.epa.gov/goldkingmine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455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156C5-4D3F-46C9-A201-547B93593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51" b="9399"/>
          <a:stretch/>
        </p:blipFill>
        <p:spPr>
          <a:xfrm>
            <a:off x="120303" y="1523997"/>
            <a:ext cx="4764520" cy="386486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477374" y="3563387"/>
            <a:ext cx="15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Reference</a:t>
            </a:r>
          </a:p>
        </p:txBody>
      </p:sp>
      <p:sp>
        <p:nvSpPr>
          <p:cNvPr id="72" name="Down Arrow 71"/>
          <p:cNvSpPr/>
          <p:nvPr/>
        </p:nvSpPr>
        <p:spPr>
          <a:xfrm>
            <a:off x="10074825" y="4194421"/>
            <a:ext cx="429972" cy="606783"/>
          </a:xfrm>
          <a:prstGeom prst="downArrow">
            <a:avLst/>
          </a:prstGeom>
          <a:solidFill>
            <a:srgbClr val="E32D9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AECF052-5CDA-45F0-B9E5-3CEBEA236DA1}"/>
              </a:ext>
            </a:extLst>
          </p:cNvPr>
          <p:cNvSpPr/>
          <p:nvPr/>
        </p:nvSpPr>
        <p:spPr>
          <a:xfrm>
            <a:off x="5112561" y="3073960"/>
            <a:ext cx="260717" cy="39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BAD4D4FF-E17C-474E-A410-2076C0B3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511" y="398721"/>
            <a:ext cx="9320833" cy="759912"/>
          </a:xfrm>
        </p:spPr>
        <p:txBody>
          <a:bodyPr anchor="t" anchorCtr="0">
            <a:noAutofit/>
          </a:bodyPr>
          <a:lstStyle/>
          <a:p>
            <a:r>
              <a:rPr lang="en-US" u="sng" dirty="0">
                <a:latin typeface="+mn-lt"/>
              </a:rPr>
              <a:t>Size Spectra response and implications…</a:t>
            </a:r>
            <a:endParaRPr lang="en-US" dirty="0">
              <a:latin typeface="+mn-lt"/>
            </a:endParaRPr>
          </a:p>
        </p:txBody>
      </p:sp>
      <p:pic>
        <p:nvPicPr>
          <p:cNvPr id="129" name="Picture 128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620BBE0D-9302-4C89-936D-14AB746C94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33" y="1642832"/>
            <a:ext cx="1059152" cy="423661"/>
          </a:xfrm>
          <a:prstGeom prst="rect">
            <a:avLst/>
          </a:prstGeom>
        </p:spPr>
      </p:pic>
      <p:pic>
        <p:nvPicPr>
          <p:cNvPr id="136" name="Picture 7" descr="Greenstonefly (Trans )">
            <a:extLst>
              <a:ext uri="{FF2B5EF4-FFF2-40B4-BE49-F238E27FC236}">
                <a16:creationId xmlns:a16="http://schemas.microsoft.com/office/drawing/2014/main" id="{4FAF0644-8774-4344-A02E-79CAE297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817050">
            <a:off x="9791606" y="2016901"/>
            <a:ext cx="898404" cy="506590"/>
          </a:xfrm>
          <a:prstGeom prst="rect">
            <a:avLst/>
          </a:prstGeom>
          <a:noFill/>
        </p:spPr>
      </p:pic>
      <p:pic>
        <p:nvPicPr>
          <p:cNvPr id="137" name="Picture 136" descr="A picture containing text&#10;&#10;Description automatically generated">
            <a:extLst>
              <a:ext uri="{FF2B5EF4-FFF2-40B4-BE49-F238E27FC236}">
                <a16:creationId xmlns:a16="http://schemas.microsoft.com/office/drawing/2014/main" id="{C344B79D-4B17-4DE8-8F33-31A0D2755A2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61" y="2572684"/>
            <a:ext cx="429495" cy="300047"/>
          </a:xfrm>
          <a:prstGeom prst="rect">
            <a:avLst/>
          </a:prstGeom>
        </p:spPr>
      </p:pic>
      <p:pic>
        <p:nvPicPr>
          <p:cNvPr id="138" name="Picture 137" descr="A picture containing text&#10;&#10;Description automatically generated">
            <a:extLst>
              <a:ext uri="{FF2B5EF4-FFF2-40B4-BE49-F238E27FC236}">
                <a16:creationId xmlns:a16="http://schemas.microsoft.com/office/drawing/2014/main" id="{2E096FCF-A3EC-413C-A1D0-CEAD78324FE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765" y="2549257"/>
            <a:ext cx="429495" cy="30004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690807" y="6215773"/>
            <a:ext cx="12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Impacted</a:t>
            </a:r>
          </a:p>
        </p:txBody>
      </p:sp>
      <p:pic>
        <p:nvPicPr>
          <p:cNvPr id="65" name="Picture 44" descr="Yellow Dele">
            <a:extLst>
              <a:ext uri="{FF2B5EF4-FFF2-40B4-BE49-F238E27FC236}">
                <a16:creationId xmlns:a16="http://schemas.microsoft.com/office/drawing/2014/main" id="{915E31A3-2088-4D13-85E6-1B274EEE3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8635022">
            <a:off x="9798884" y="5658401"/>
            <a:ext cx="529222" cy="361307"/>
          </a:xfrm>
          <a:prstGeom prst="rect">
            <a:avLst/>
          </a:prstGeom>
          <a:noFill/>
        </p:spPr>
      </p:pic>
      <p:pic>
        <p:nvPicPr>
          <p:cNvPr id="67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5B417B18-0438-4EC5-A885-FEFC013F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09" y="6056031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16821F85-A9BB-4C5D-B41C-1FC6BCEE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531" y="6083293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D290F51E-00C8-43A6-AC10-6551EABC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895" y="6064011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4" descr="Yellow Dele">
            <a:extLst>
              <a:ext uri="{FF2B5EF4-FFF2-40B4-BE49-F238E27FC236}">
                <a16:creationId xmlns:a16="http://schemas.microsoft.com/office/drawing/2014/main" id="{A6B677E5-4613-410B-8A26-7170E0C84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260046">
            <a:off x="10200099" y="5607239"/>
            <a:ext cx="529222" cy="361307"/>
          </a:xfrm>
          <a:prstGeom prst="rect">
            <a:avLst/>
          </a:prstGeom>
          <a:noFill/>
        </p:spPr>
      </p:pic>
      <p:pic>
        <p:nvPicPr>
          <p:cNvPr id="78" name="Picture 44" descr="Yellow Dele">
            <a:extLst>
              <a:ext uri="{FF2B5EF4-FFF2-40B4-BE49-F238E27FC236}">
                <a16:creationId xmlns:a16="http://schemas.microsoft.com/office/drawing/2014/main" id="{58FB6798-B696-43A6-A5E6-92805C5B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048473">
            <a:off x="10363165" y="5678953"/>
            <a:ext cx="529222" cy="361307"/>
          </a:xfrm>
          <a:prstGeom prst="rect">
            <a:avLst/>
          </a:prstGeom>
          <a:noFill/>
        </p:spPr>
      </p:pic>
      <p:pic>
        <p:nvPicPr>
          <p:cNvPr id="41" name="Picture 7" descr="Greenstonefly (Trans )">
            <a:extLst>
              <a:ext uri="{FF2B5EF4-FFF2-40B4-BE49-F238E27FC236}">
                <a16:creationId xmlns:a16="http://schemas.microsoft.com/office/drawing/2014/main" id="{0799844F-0C2D-4E02-A5D4-B7AC286F3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817050">
            <a:off x="3442428" y="4296308"/>
            <a:ext cx="898404" cy="506590"/>
          </a:xfrm>
          <a:prstGeom prst="rect">
            <a:avLst/>
          </a:prstGeom>
          <a:noFill/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5B32716-557F-4109-A2E1-0A0EDD6529A9}"/>
              </a:ext>
            </a:extLst>
          </p:cNvPr>
          <p:cNvSpPr/>
          <p:nvPr/>
        </p:nvSpPr>
        <p:spPr>
          <a:xfrm>
            <a:off x="3459974" y="4194420"/>
            <a:ext cx="722034" cy="703870"/>
          </a:xfrm>
          <a:prstGeom prst="noSmoking">
            <a:avLst>
              <a:gd name="adj" fmla="val 7644"/>
            </a:avLst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44" descr="Yellow Dele">
            <a:extLst>
              <a:ext uri="{FF2B5EF4-FFF2-40B4-BE49-F238E27FC236}">
                <a16:creationId xmlns:a16="http://schemas.microsoft.com/office/drawing/2014/main" id="{49863FFE-C5E2-44C6-965C-DD5BD44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290939">
            <a:off x="9693872" y="5614163"/>
            <a:ext cx="529222" cy="361307"/>
          </a:xfrm>
          <a:prstGeom prst="rect">
            <a:avLst/>
          </a:prstGeom>
          <a:noFill/>
        </p:spPr>
      </p:pic>
      <p:pic>
        <p:nvPicPr>
          <p:cNvPr id="2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08DFED1B-0BFA-4DB9-95EF-C26F44BB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635" y="6113773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FD9469C-9B80-4983-B6F1-B9D2271592DE}"/>
              </a:ext>
            </a:extLst>
          </p:cNvPr>
          <p:cNvSpPr txBox="1"/>
          <p:nvPr/>
        </p:nvSpPr>
        <p:spPr>
          <a:xfrm>
            <a:off x="9477374" y="3563387"/>
            <a:ext cx="15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Reference</a:t>
            </a:r>
          </a:p>
        </p:txBody>
      </p:sp>
      <p:pic>
        <p:nvPicPr>
          <p:cNvPr id="31" name="Picture 44" descr="Yellow Dele">
            <a:extLst>
              <a:ext uri="{FF2B5EF4-FFF2-40B4-BE49-F238E27FC236}">
                <a16:creationId xmlns:a16="http://schemas.microsoft.com/office/drawing/2014/main" id="{14F7ACF5-162B-4C01-8C3C-B4AA703D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3270997">
            <a:off x="9541409" y="3072310"/>
            <a:ext cx="529222" cy="361307"/>
          </a:xfrm>
          <a:prstGeom prst="rect">
            <a:avLst/>
          </a:prstGeom>
          <a:noFill/>
        </p:spPr>
      </p:pic>
      <p:pic>
        <p:nvPicPr>
          <p:cNvPr id="3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A81A406D-8C21-4F31-B7EF-D5A48B54B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69" y="3354424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E665EE69-0497-4848-99E5-552FC6FB4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773" y="3357302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67574EE-771C-4F6D-BD85-DED33F731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151" y="3374596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8D6C6629-F3FA-4700-8736-2BC0D7493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547" y="3377475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4" descr="Yellow Dele">
            <a:extLst>
              <a:ext uri="{FF2B5EF4-FFF2-40B4-BE49-F238E27FC236}">
                <a16:creationId xmlns:a16="http://schemas.microsoft.com/office/drawing/2014/main" id="{25D6E200-4B92-4F23-AFEE-1C45C6455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453115">
            <a:off x="10494292" y="3032208"/>
            <a:ext cx="529222" cy="361307"/>
          </a:xfrm>
          <a:prstGeom prst="rect">
            <a:avLst/>
          </a:prstGeom>
          <a:noFill/>
        </p:spPr>
      </p:pic>
      <p:pic>
        <p:nvPicPr>
          <p:cNvPr id="37" name="Picture 44" descr="Yellow Dele">
            <a:extLst>
              <a:ext uri="{FF2B5EF4-FFF2-40B4-BE49-F238E27FC236}">
                <a16:creationId xmlns:a16="http://schemas.microsoft.com/office/drawing/2014/main" id="{FE5E3046-EF35-4188-8F79-9A87DDFD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3852933">
            <a:off x="10165073" y="3043454"/>
            <a:ext cx="529222" cy="361307"/>
          </a:xfrm>
          <a:prstGeom prst="rect">
            <a:avLst/>
          </a:prstGeom>
          <a:noFill/>
        </p:spPr>
      </p:pic>
      <p:pic>
        <p:nvPicPr>
          <p:cNvPr id="38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3B49B639-DB1D-4B95-8EB6-AA36EF3EE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300" y="3506653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D1AD63FC-1CE1-41E3-8929-F59C68D2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242" y="3509531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8DDFD247-A5B5-4839-A502-ADEFF0822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12" y="3526825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034BD95A-7EB3-4D78-9D54-6BC437597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832" y="3529704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4" descr="Yellow Dele">
            <a:extLst>
              <a:ext uri="{FF2B5EF4-FFF2-40B4-BE49-F238E27FC236}">
                <a16:creationId xmlns:a16="http://schemas.microsoft.com/office/drawing/2014/main" id="{590B4860-0C5F-4AD2-AD3D-A3EB11ACA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3852933">
            <a:off x="9864546" y="3042027"/>
            <a:ext cx="529222" cy="361307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926BA20-1A52-46F1-9398-EE58DBECB3BA}"/>
              </a:ext>
            </a:extLst>
          </p:cNvPr>
          <p:cNvSpPr txBox="1"/>
          <p:nvPr/>
        </p:nvSpPr>
        <p:spPr>
          <a:xfrm>
            <a:off x="629564" y="5438944"/>
            <a:ext cx="41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Pomeranz et al. 2018</a:t>
            </a: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627CD68D-51A3-46B1-A3D6-FBA05878BD4A}"/>
              </a:ext>
            </a:extLst>
          </p:cNvPr>
          <p:cNvSpPr/>
          <p:nvPr/>
        </p:nvSpPr>
        <p:spPr>
          <a:xfrm>
            <a:off x="2126609" y="2329536"/>
            <a:ext cx="382246" cy="230099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Freeform 8">
            <a:extLst>
              <a:ext uri="{FF2B5EF4-FFF2-40B4-BE49-F238E27FC236}">
                <a16:creationId xmlns:a16="http://schemas.microsoft.com/office/drawing/2014/main" id="{A3F05C12-ABF9-4F60-857B-68E7A13EA1DE}"/>
              </a:ext>
            </a:extLst>
          </p:cNvPr>
          <p:cNvSpPr/>
          <p:nvPr/>
        </p:nvSpPr>
        <p:spPr>
          <a:xfrm>
            <a:off x="1894155" y="3097811"/>
            <a:ext cx="382246" cy="230099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344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156C5-4D3F-46C9-A201-547B935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3" y="1523997"/>
            <a:ext cx="9136462" cy="426584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477374" y="3563387"/>
            <a:ext cx="15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Reference</a:t>
            </a:r>
          </a:p>
        </p:txBody>
      </p:sp>
      <p:sp>
        <p:nvSpPr>
          <p:cNvPr id="72" name="Down Arrow 71"/>
          <p:cNvSpPr/>
          <p:nvPr/>
        </p:nvSpPr>
        <p:spPr>
          <a:xfrm>
            <a:off x="10074825" y="4194421"/>
            <a:ext cx="429972" cy="606783"/>
          </a:xfrm>
          <a:prstGeom prst="downArrow">
            <a:avLst/>
          </a:prstGeom>
          <a:solidFill>
            <a:srgbClr val="E32D9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AECF052-5CDA-45F0-B9E5-3CEBEA236DA1}"/>
              </a:ext>
            </a:extLst>
          </p:cNvPr>
          <p:cNvSpPr/>
          <p:nvPr/>
        </p:nvSpPr>
        <p:spPr>
          <a:xfrm>
            <a:off x="5112561" y="3073960"/>
            <a:ext cx="260717" cy="39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BAD4D4FF-E17C-474E-A410-2076C0B3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511" y="398721"/>
            <a:ext cx="9320833" cy="759912"/>
          </a:xfrm>
        </p:spPr>
        <p:txBody>
          <a:bodyPr anchor="t" anchorCtr="0">
            <a:noAutofit/>
          </a:bodyPr>
          <a:lstStyle/>
          <a:p>
            <a:r>
              <a:rPr lang="en-US" u="sng" dirty="0">
                <a:latin typeface="+mn-lt"/>
              </a:rPr>
              <a:t>Size Spectra response and implications…</a:t>
            </a:r>
            <a:endParaRPr lang="en-US" dirty="0">
              <a:latin typeface="+mn-lt"/>
            </a:endParaRPr>
          </a:p>
        </p:txBody>
      </p:sp>
      <p:pic>
        <p:nvPicPr>
          <p:cNvPr id="129" name="Picture 128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id="{620BBE0D-9302-4C89-936D-14AB746C94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33" y="1642832"/>
            <a:ext cx="1059152" cy="423661"/>
          </a:xfrm>
          <a:prstGeom prst="rect">
            <a:avLst/>
          </a:prstGeom>
        </p:spPr>
      </p:pic>
      <p:pic>
        <p:nvPicPr>
          <p:cNvPr id="136" name="Picture 7" descr="Greenstonefly (Trans )">
            <a:extLst>
              <a:ext uri="{FF2B5EF4-FFF2-40B4-BE49-F238E27FC236}">
                <a16:creationId xmlns:a16="http://schemas.microsoft.com/office/drawing/2014/main" id="{4FAF0644-8774-4344-A02E-79CAE297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817050">
            <a:off x="9791606" y="2016901"/>
            <a:ext cx="898404" cy="506590"/>
          </a:xfrm>
          <a:prstGeom prst="rect">
            <a:avLst/>
          </a:prstGeom>
          <a:noFill/>
        </p:spPr>
      </p:pic>
      <p:pic>
        <p:nvPicPr>
          <p:cNvPr id="137" name="Picture 136" descr="A picture containing text&#10;&#10;Description automatically generated">
            <a:extLst>
              <a:ext uri="{FF2B5EF4-FFF2-40B4-BE49-F238E27FC236}">
                <a16:creationId xmlns:a16="http://schemas.microsoft.com/office/drawing/2014/main" id="{C344B79D-4B17-4DE8-8F33-31A0D2755A2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61" y="2572684"/>
            <a:ext cx="429495" cy="300047"/>
          </a:xfrm>
          <a:prstGeom prst="rect">
            <a:avLst/>
          </a:prstGeom>
        </p:spPr>
      </p:pic>
      <p:pic>
        <p:nvPicPr>
          <p:cNvPr id="138" name="Picture 137" descr="A picture containing text&#10;&#10;Description automatically generated">
            <a:extLst>
              <a:ext uri="{FF2B5EF4-FFF2-40B4-BE49-F238E27FC236}">
                <a16:creationId xmlns:a16="http://schemas.microsoft.com/office/drawing/2014/main" id="{2E096FCF-A3EC-413C-A1D0-CEAD78324FE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765" y="2549257"/>
            <a:ext cx="429495" cy="30004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690807" y="6215773"/>
            <a:ext cx="123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Impacted</a:t>
            </a:r>
          </a:p>
        </p:txBody>
      </p:sp>
      <p:pic>
        <p:nvPicPr>
          <p:cNvPr id="65" name="Picture 44" descr="Yellow Dele">
            <a:extLst>
              <a:ext uri="{FF2B5EF4-FFF2-40B4-BE49-F238E27FC236}">
                <a16:creationId xmlns:a16="http://schemas.microsoft.com/office/drawing/2014/main" id="{915E31A3-2088-4D13-85E6-1B274EEE3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8635022">
            <a:off x="9798884" y="5658401"/>
            <a:ext cx="529222" cy="361307"/>
          </a:xfrm>
          <a:prstGeom prst="rect">
            <a:avLst/>
          </a:prstGeom>
          <a:noFill/>
        </p:spPr>
      </p:pic>
      <p:pic>
        <p:nvPicPr>
          <p:cNvPr id="67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5B417B18-0438-4EC5-A885-FEFC013F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409" y="6056031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16821F85-A9BB-4C5D-B41C-1FC6BCEE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531" y="6083293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D290F51E-00C8-43A6-AC10-6551EABC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895" y="6064011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4" descr="Yellow Dele">
            <a:extLst>
              <a:ext uri="{FF2B5EF4-FFF2-40B4-BE49-F238E27FC236}">
                <a16:creationId xmlns:a16="http://schemas.microsoft.com/office/drawing/2014/main" id="{A6B677E5-4613-410B-8A26-7170E0C84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260046">
            <a:off x="10200099" y="5607239"/>
            <a:ext cx="529222" cy="361307"/>
          </a:xfrm>
          <a:prstGeom prst="rect">
            <a:avLst/>
          </a:prstGeom>
          <a:noFill/>
        </p:spPr>
      </p:pic>
      <p:pic>
        <p:nvPicPr>
          <p:cNvPr id="78" name="Picture 44" descr="Yellow Dele">
            <a:extLst>
              <a:ext uri="{FF2B5EF4-FFF2-40B4-BE49-F238E27FC236}">
                <a16:creationId xmlns:a16="http://schemas.microsoft.com/office/drawing/2014/main" id="{58FB6798-B696-43A6-A5E6-92805C5B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048473">
            <a:off x="10363165" y="5678953"/>
            <a:ext cx="529222" cy="361307"/>
          </a:xfrm>
          <a:prstGeom prst="rect">
            <a:avLst/>
          </a:prstGeom>
          <a:noFill/>
        </p:spPr>
      </p:pic>
      <p:pic>
        <p:nvPicPr>
          <p:cNvPr id="41" name="Picture 7" descr="Greenstonefly (Trans )">
            <a:extLst>
              <a:ext uri="{FF2B5EF4-FFF2-40B4-BE49-F238E27FC236}">
                <a16:creationId xmlns:a16="http://schemas.microsoft.com/office/drawing/2014/main" id="{0799844F-0C2D-4E02-A5D4-B7AC286F3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817050">
            <a:off x="3442428" y="4296308"/>
            <a:ext cx="898404" cy="506590"/>
          </a:xfrm>
          <a:prstGeom prst="rect">
            <a:avLst/>
          </a:prstGeom>
          <a:noFill/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5B32716-557F-4109-A2E1-0A0EDD6529A9}"/>
              </a:ext>
            </a:extLst>
          </p:cNvPr>
          <p:cNvSpPr/>
          <p:nvPr/>
        </p:nvSpPr>
        <p:spPr>
          <a:xfrm>
            <a:off x="3459974" y="4194420"/>
            <a:ext cx="722034" cy="703870"/>
          </a:xfrm>
          <a:prstGeom prst="noSmoking">
            <a:avLst>
              <a:gd name="adj" fmla="val 7644"/>
            </a:avLst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44" descr="Yellow Dele">
            <a:extLst>
              <a:ext uri="{FF2B5EF4-FFF2-40B4-BE49-F238E27FC236}">
                <a16:creationId xmlns:a16="http://schemas.microsoft.com/office/drawing/2014/main" id="{49863FFE-C5E2-44C6-965C-DD5BD44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290939">
            <a:off x="9693872" y="5614163"/>
            <a:ext cx="529222" cy="361307"/>
          </a:xfrm>
          <a:prstGeom prst="rect">
            <a:avLst/>
          </a:prstGeom>
          <a:noFill/>
        </p:spPr>
      </p:pic>
      <p:pic>
        <p:nvPicPr>
          <p:cNvPr id="2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08DFED1B-0BFA-4DB9-95EF-C26F44BB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635" y="6113773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973AE8-EB3B-4543-BB53-AEB6F37E6F9B}"/>
              </a:ext>
            </a:extLst>
          </p:cNvPr>
          <p:cNvSpPr txBox="1"/>
          <p:nvPr/>
        </p:nvSpPr>
        <p:spPr>
          <a:xfrm>
            <a:off x="9477374" y="3563387"/>
            <a:ext cx="15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Reference</a:t>
            </a:r>
          </a:p>
        </p:txBody>
      </p:sp>
      <p:pic>
        <p:nvPicPr>
          <p:cNvPr id="31" name="Picture 44" descr="Yellow Dele">
            <a:extLst>
              <a:ext uri="{FF2B5EF4-FFF2-40B4-BE49-F238E27FC236}">
                <a16:creationId xmlns:a16="http://schemas.microsoft.com/office/drawing/2014/main" id="{DA1949AA-33D9-4A43-8803-6B972CCC2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3270997">
            <a:off x="9541409" y="3072310"/>
            <a:ext cx="529222" cy="361307"/>
          </a:xfrm>
          <a:prstGeom prst="rect">
            <a:avLst/>
          </a:prstGeom>
          <a:noFill/>
        </p:spPr>
      </p:pic>
      <p:pic>
        <p:nvPicPr>
          <p:cNvPr id="3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115B707E-55C3-4DFC-93D4-BD621E52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69" y="3354424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1177A10E-6603-4F60-91E5-82061418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773" y="3357302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D87B0F79-AC0B-41E3-857C-4FE2DAE8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151" y="3374596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4C167C25-AA76-44FE-846C-18A1B8C2B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547" y="3377475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4" descr="Yellow Dele">
            <a:extLst>
              <a:ext uri="{FF2B5EF4-FFF2-40B4-BE49-F238E27FC236}">
                <a16:creationId xmlns:a16="http://schemas.microsoft.com/office/drawing/2014/main" id="{F9A6CEEF-109E-4484-BFF2-D6656883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453115">
            <a:off x="10494292" y="3032208"/>
            <a:ext cx="529222" cy="361307"/>
          </a:xfrm>
          <a:prstGeom prst="rect">
            <a:avLst/>
          </a:prstGeom>
          <a:noFill/>
        </p:spPr>
      </p:pic>
      <p:pic>
        <p:nvPicPr>
          <p:cNvPr id="37" name="Picture 44" descr="Yellow Dele">
            <a:extLst>
              <a:ext uri="{FF2B5EF4-FFF2-40B4-BE49-F238E27FC236}">
                <a16:creationId xmlns:a16="http://schemas.microsoft.com/office/drawing/2014/main" id="{267DF9F8-767D-43D7-9187-ACC21DA8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3852933">
            <a:off x="10165073" y="3043454"/>
            <a:ext cx="529222" cy="361307"/>
          </a:xfrm>
          <a:prstGeom prst="rect">
            <a:avLst/>
          </a:prstGeom>
          <a:noFill/>
        </p:spPr>
      </p:pic>
      <p:pic>
        <p:nvPicPr>
          <p:cNvPr id="38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F90CA532-62BA-46A3-8385-41E4F0F9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300" y="3506653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9635778F-CA79-4340-9EA6-A12A5AA5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242" y="3509531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28AF562A-E3F8-4A42-9BBB-C52B27B0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12" y="3526825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Basic Entomology For Fly Fishing – The Catch and The Hatch">
            <a:extLst>
              <a:ext uri="{FF2B5EF4-FFF2-40B4-BE49-F238E27FC236}">
                <a16:creationId xmlns:a16="http://schemas.microsoft.com/office/drawing/2014/main" id="{8025D959-DA33-4E03-800A-F0DB247F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832" y="3529704"/>
            <a:ext cx="279716" cy="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4" descr="Yellow Dele">
            <a:extLst>
              <a:ext uri="{FF2B5EF4-FFF2-40B4-BE49-F238E27FC236}">
                <a16:creationId xmlns:a16="http://schemas.microsoft.com/office/drawing/2014/main" id="{D7B64BFA-103E-4ED7-B822-A9D19364D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3852933">
            <a:off x="9864546" y="3042027"/>
            <a:ext cx="529222" cy="361307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E86761-AA52-4274-91D6-EB9EE7FA315D}"/>
              </a:ext>
            </a:extLst>
          </p:cNvPr>
          <p:cNvSpPr txBox="1"/>
          <p:nvPr/>
        </p:nvSpPr>
        <p:spPr>
          <a:xfrm>
            <a:off x="629564" y="5438944"/>
            <a:ext cx="416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Pomeranz et al. 2018</a:t>
            </a: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8C5294B1-DEF1-412F-9A92-3C99C8B948C1}"/>
              </a:ext>
            </a:extLst>
          </p:cNvPr>
          <p:cNvSpPr/>
          <p:nvPr/>
        </p:nvSpPr>
        <p:spPr>
          <a:xfrm>
            <a:off x="2126609" y="2329536"/>
            <a:ext cx="382246" cy="230099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Freeform 8">
            <a:extLst>
              <a:ext uri="{FF2B5EF4-FFF2-40B4-BE49-F238E27FC236}">
                <a16:creationId xmlns:a16="http://schemas.microsoft.com/office/drawing/2014/main" id="{0A7A3D3C-3E1C-40DF-A9D0-86B103BDEAD5}"/>
              </a:ext>
            </a:extLst>
          </p:cNvPr>
          <p:cNvSpPr/>
          <p:nvPr/>
        </p:nvSpPr>
        <p:spPr>
          <a:xfrm>
            <a:off x="1894155" y="3097811"/>
            <a:ext cx="382246" cy="230099"/>
          </a:xfrm>
          <a:custGeom>
            <a:avLst/>
            <a:gdLst>
              <a:gd name="connsiteX0" fmla="*/ 782320 w 1016000"/>
              <a:gd name="connsiteY0" fmla="*/ 0 h 589280"/>
              <a:gd name="connsiteX1" fmla="*/ 447040 w 1016000"/>
              <a:gd name="connsiteY1" fmla="*/ 30480 h 589280"/>
              <a:gd name="connsiteX2" fmla="*/ 274320 w 1016000"/>
              <a:gd name="connsiteY2" fmla="*/ 213360 h 589280"/>
              <a:gd name="connsiteX3" fmla="*/ 426720 w 1016000"/>
              <a:gd name="connsiteY3" fmla="*/ 304800 h 589280"/>
              <a:gd name="connsiteX4" fmla="*/ 447040 w 1016000"/>
              <a:gd name="connsiteY4" fmla="*/ 416560 h 589280"/>
              <a:gd name="connsiteX5" fmla="*/ 314960 w 1016000"/>
              <a:gd name="connsiteY5" fmla="*/ 487680 h 589280"/>
              <a:gd name="connsiteX6" fmla="*/ 233680 w 1016000"/>
              <a:gd name="connsiteY6" fmla="*/ 518160 h 589280"/>
              <a:gd name="connsiteX7" fmla="*/ 0 w 1016000"/>
              <a:gd name="connsiteY7" fmla="*/ 579120 h 589280"/>
              <a:gd name="connsiteX8" fmla="*/ 904240 w 1016000"/>
              <a:gd name="connsiteY8" fmla="*/ 589280 h 589280"/>
              <a:gd name="connsiteX9" fmla="*/ 1016000 w 1016000"/>
              <a:gd name="connsiteY9" fmla="*/ 345440 h 589280"/>
              <a:gd name="connsiteX10" fmla="*/ 883920 w 1016000"/>
              <a:gd name="connsiteY10" fmla="*/ 233680 h 589280"/>
              <a:gd name="connsiteX11" fmla="*/ 711200 w 1016000"/>
              <a:gd name="connsiteY11" fmla="*/ 111760 h 589280"/>
              <a:gd name="connsiteX12" fmla="*/ 782320 w 1016000"/>
              <a:gd name="connsiteY12" fmla="*/ 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6000" h="589280">
                <a:moveTo>
                  <a:pt x="782320" y="0"/>
                </a:moveTo>
                <a:lnTo>
                  <a:pt x="447040" y="30480"/>
                </a:lnTo>
                <a:lnTo>
                  <a:pt x="274320" y="213360"/>
                </a:lnTo>
                <a:lnTo>
                  <a:pt x="426720" y="304800"/>
                </a:lnTo>
                <a:lnTo>
                  <a:pt x="447040" y="416560"/>
                </a:lnTo>
                <a:lnTo>
                  <a:pt x="314960" y="487680"/>
                </a:lnTo>
                <a:lnTo>
                  <a:pt x="233680" y="518160"/>
                </a:lnTo>
                <a:lnTo>
                  <a:pt x="0" y="579120"/>
                </a:lnTo>
                <a:lnTo>
                  <a:pt x="904240" y="589280"/>
                </a:lnTo>
                <a:lnTo>
                  <a:pt x="1016000" y="345440"/>
                </a:lnTo>
                <a:lnTo>
                  <a:pt x="883920" y="233680"/>
                </a:lnTo>
                <a:lnTo>
                  <a:pt x="711200" y="111760"/>
                </a:lnTo>
                <a:lnTo>
                  <a:pt x="78232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5022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98" y="2256916"/>
            <a:ext cx="10536003" cy="34103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93BD70E-4740-4F66-A153-3C6DF96FF276}"/>
              </a:ext>
            </a:extLst>
          </p:cNvPr>
          <p:cNvSpPr txBox="1">
            <a:spLocks/>
          </p:cNvSpPr>
          <p:nvPr/>
        </p:nvSpPr>
        <p:spPr>
          <a:xfrm>
            <a:off x="74645" y="244981"/>
            <a:ext cx="9153331" cy="20289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>
                <a:latin typeface="+mn-lt"/>
              </a:rPr>
              <a:t>More details…</a:t>
            </a:r>
          </a:p>
          <a:p>
            <a:endParaRPr lang="en-US" sz="2800" dirty="0">
              <a:latin typeface="+mn-lt"/>
            </a:endParaRPr>
          </a:p>
          <a:p>
            <a:r>
              <a:rPr lang="en-US" sz="3200" dirty="0">
                <a:latin typeface="+mn-lt"/>
              </a:rPr>
              <a:t>Pomeranz </a:t>
            </a:r>
            <a:r>
              <a:rPr lang="en-US" sz="3200" i="1" dirty="0">
                <a:latin typeface="+mn-lt"/>
              </a:rPr>
              <a:t>et al. </a:t>
            </a:r>
            <a:r>
              <a:rPr lang="en-US" sz="3200" dirty="0">
                <a:latin typeface="+mn-lt"/>
              </a:rPr>
              <a:t>2018. </a:t>
            </a:r>
            <a:r>
              <a:rPr lang="en-US" sz="3200" i="1" dirty="0">
                <a:latin typeface="+mn-lt"/>
              </a:rPr>
              <a:t>Freshwater Biology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2385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mountain&#10;&#10;Description automatically generated">
            <a:extLst>
              <a:ext uri="{FF2B5EF4-FFF2-40B4-BE49-F238E27FC236}">
                <a16:creationId xmlns:a16="http://schemas.microsoft.com/office/drawing/2014/main" id="{D9B15968-90D3-465B-B3F8-88A2CA51C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18" y="0"/>
            <a:ext cx="901003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79EF9D-C4BD-40C7-B3B6-27C07A26424B}"/>
              </a:ext>
            </a:extLst>
          </p:cNvPr>
          <p:cNvSpPr/>
          <p:nvPr/>
        </p:nvSpPr>
        <p:spPr>
          <a:xfrm flipH="1">
            <a:off x="670" y="0"/>
            <a:ext cx="12191999" cy="6858000"/>
          </a:xfrm>
          <a:prstGeom prst="rect">
            <a:avLst/>
          </a:prstGeom>
          <a:gradFill>
            <a:gsLst>
              <a:gs pos="73000">
                <a:schemeClr val="bg1"/>
              </a:gs>
              <a:gs pos="65000">
                <a:schemeClr val="bg1">
                  <a:alpha val="64000"/>
                </a:schemeClr>
              </a:gs>
              <a:gs pos="40000">
                <a:schemeClr val="bg1">
                  <a:alpha val="0"/>
                </a:schemeClr>
              </a:gs>
              <a:gs pos="81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4A8BB2-DC49-4770-B42B-1D434A95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018" y="1983818"/>
            <a:ext cx="548663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latin typeface="+mj-lt"/>
              </a:rPr>
              <a:t>How will this research continue at CMU?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08EE4-3A38-46DE-AC6C-7A92FC1C91AB}"/>
              </a:ext>
            </a:extLst>
          </p:cNvPr>
          <p:cNvSpPr/>
          <p:nvPr/>
        </p:nvSpPr>
        <p:spPr>
          <a:xfrm>
            <a:off x="10861248" y="1868823"/>
            <a:ext cx="970384" cy="114995"/>
          </a:xfrm>
          <a:prstGeom prst="rect">
            <a:avLst/>
          </a:prstGeom>
          <a:solidFill>
            <a:srgbClr val="B06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619404-7D69-49BD-AB0D-53910C6D7A81}"/>
              </a:ext>
            </a:extLst>
          </p:cNvPr>
          <p:cNvSpPr/>
          <p:nvPr/>
        </p:nvSpPr>
        <p:spPr>
          <a:xfrm flipV="1">
            <a:off x="7971055" y="5446298"/>
            <a:ext cx="38605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42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iver running through a canyon&#10;&#10;Description automatically generated with low confidence">
            <a:extLst>
              <a:ext uri="{FF2B5EF4-FFF2-40B4-BE49-F238E27FC236}">
                <a16:creationId xmlns:a16="http://schemas.microsoft.com/office/drawing/2014/main" id="{0BE2856D-CF09-474B-86E2-0D14B452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86" y="0"/>
            <a:ext cx="1028571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5C940F-0E47-44EB-9DEB-745A25E1B3A6}"/>
              </a:ext>
            </a:extLst>
          </p:cNvPr>
          <p:cNvSpPr/>
          <p:nvPr/>
        </p:nvSpPr>
        <p:spPr>
          <a:xfrm>
            <a:off x="0" y="-8546"/>
            <a:ext cx="12192000" cy="6866546"/>
          </a:xfrm>
          <a:prstGeom prst="rect">
            <a:avLst/>
          </a:prstGeom>
          <a:gradFill>
            <a:gsLst>
              <a:gs pos="61000">
                <a:schemeClr val="tx1">
                  <a:alpha val="64000"/>
                </a:schemeClr>
              </a:gs>
              <a:gs pos="49000">
                <a:schemeClr val="tx1">
                  <a:alpha val="29000"/>
                </a:schemeClr>
              </a:gs>
              <a:gs pos="39000">
                <a:schemeClr val="tx1">
                  <a:alpha val="0"/>
                </a:schemeClr>
              </a:gs>
              <a:gs pos="82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6D6E4-67ED-4B19-B58E-18711153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6" y="365125"/>
            <a:ext cx="640481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94928-7265-4CFB-B96C-6D6583F7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6" y="1825624"/>
            <a:ext cx="7004117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What is the natural range of variation in size spectra?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What are the legacy impacts of hard rock mining in Colorado stream communities?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How do size spectra respond to restoration activities?</a:t>
            </a:r>
          </a:p>
        </p:txBody>
      </p:sp>
    </p:spTree>
    <p:extLst>
      <p:ext uri="{BB962C8B-B14F-4D97-AF65-F5344CB8AC3E}">
        <p14:creationId xmlns:p14="http://schemas.microsoft.com/office/powerpoint/2010/main" val="2339920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82" y="335680"/>
            <a:ext cx="11896529" cy="856352"/>
          </a:xfrm>
        </p:spPr>
        <p:txBody>
          <a:bodyPr anchor="t" anchorCtr="0">
            <a:noAutofit/>
          </a:bodyPr>
          <a:lstStyle/>
          <a:p>
            <a:r>
              <a:rPr lang="en-US" b="1" u="sng" dirty="0">
                <a:latin typeface="+mn-lt"/>
              </a:rPr>
              <a:t>Environmental Temperature</a:t>
            </a:r>
            <a:r>
              <a:rPr lang="en-US" u="sng" dirty="0">
                <a:latin typeface="+mn-lt"/>
              </a:rPr>
              <a:t> contributes to natural variation in body size distributions…</a:t>
            </a:r>
            <a:endParaRPr lang="en-US" b="1" dirty="0">
              <a:latin typeface="+mn-lt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233E46D-3FC2-4314-9E20-CCA14773F6AC}"/>
              </a:ext>
            </a:extLst>
          </p:cNvPr>
          <p:cNvCxnSpPr>
            <a:cxnSpLocks/>
          </p:cNvCxnSpPr>
          <p:nvPr/>
        </p:nvCxnSpPr>
        <p:spPr>
          <a:xfrm flipH="1">
            <a:off x="816800" y="4163366"/>
            <a:ext cx="14900" cy="20258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CB093D3-33DB-4C89-8063-0C9F696FA9E3}"/>
              </a:ext>
            </a:extLst>
          </p:cNvPr>
          <p:cNvCxnSpPr>
            <a:cxnSpLocks/>
          </p:cNvCxnSpPr>
          <p:nvPr/>
        </p:nvCxnSpPr>
        <p:spPr>
          <a:xfrm flipH="1">
            <a:off x="823020" y="6140477"/>
            <a:ext cx="26842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A3779FD-1DC2-4867-B5F3-E24E5819826B}"/>
              </a:ext>
            </a:extLst>
          </p:cNvPr>
          <p:cNvSpPr txBox="1"/>
          <p:nvPr/>
        </p:nvSpPr>
        <p:spPr>
          <a:xfrm rot="16200000">
            <a:off x="-577950" y="5041825"/>
            <a:ext cx="1980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Body size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B5B079D-B233-4210-888A-6EA1C924E72A}"/>
              </a:ext>
            </a:extLst>
          </p:cNvPr>
          <p:cNvSpPr txBox="1"/>
          <p:nvPr/>
        </p:nvSpPr>
        <p:spPr>
          <a:xfrm>
            <a:off x="1068271" y="6376626"/>
            <a:ext cx="250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Temperature</a:t>
            </a:r>
          </a:p>
        </p:txBody>
      </p:sp>
      <p:pic>
        <p:nvPicPr>
          <p:cNvPr id="54" name="Picture 7" descr="Greenstonefly (Trans )">
            <a:extLst>
              <a:ext uri="{FF2B5EF4-FFF2-40B4-BE49-F238E27FC236}">
                <a16:creationId xmlns:a16="http://schemas.microsoft.com/office/drawing/2014/main" id="{E3206FF0-D001-4D9E-AFC7-820288DF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03793" y="3799361"/>
            <a:ext cx="2690433" cy="1517074"/>
          </a:xfrm>
          <a:prstGeom prst="rect">
            <a:avLst/>
          </a:prstGeom>
          <a:noFill/>
        </p:spPr>
      </p:pic>
      <p:pic>
        <p:nvPicPr>
          <p:cNvPr id="95" name="Picture 7" descr="Greenstonefly (Trans )">
            <a:extLst>
              <a:ext uri="{FF2B5EF4-FFF2-40B4-BE49-F238E27FC236}">
                <a16:creationId xmlns:a16="http://schemas.microsoft.com/office/drawing/2014/main" id="{71037073-9449-4998-9E12-767E09814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135859" y="5748243"/>
            <a:ext cx="553618" cy="312172"/>
          </a:xfrm>
          <a:prstGeom prst="rect">
            <a:avLst/>
          </a:prstGeom>
          <a:noFill/>
        </p:spPr>
      </p:pic>
      <p:pic>
        <p:nvPicPr>
          <p:cNvPr id="96" name="Picture 7" descr="Greenstonefly (Trans )">
            <a:extLst>
              <a:ext uri="{FF2B5EF4-FFF2-40B4-BE49-F238E27FC236}">
                <a16:creationId xmlns:a16="http://schemas.microsoft.com/office/drawing/2014/main" id="{7EA7FFD1-25B3-4D77-B120-BF5018E6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668261" y="4712798"/>
            <a:ext cx="1620244" cy="913619"/>
          </a:xfrm>
          <a:prstGeom prst="rect">
            <a:avLst/>
          </a:prstGeom>
          <a:noFill/>
        </p:spPr>
      </p:pic>
      <p:pic>
        <p:nvPicPr>
          <p:cNvPr id="97" name="Picture 7" descr="Greenstonefly (Trans )">
            <a:extLst>
              <a:ext uri="{FF2B5EF4-FFF2-40B4-BE49-F238E27FC236}">
                <a16:creationId xmlns:a16="http://schemas.microsoft.com/office/drawing/2014/main" id="{A603BA99-AE9D-4D0B-826B-A417CB57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63506" y="5281138"/>
            <a:ext cx="974461" cy="549476"/>
          </a:xfrm>
          <a:prstGeom prst="rect">
            <a:avLst/>
          </a:prstGeom>
          <a:noFill/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484EC51-66DC-4275-83DF-F0830BC0CB3C}"/>
              </a:ext>
            </a:extLst>
          </p:cNvPr>
          <p:cNvSpPr txBox="1"/>
          <p:nvPr/>
        </p:nvSpPr>
        <p:spPr>
          <a:xfrm>
            <a:off x="181836" y="1692313"/>
            <a:ext cx="55777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Temperature-size rule in individuals  </a:t>
            </a:r>
            <a:r>
              <a:rPr lang="en-US" sz="1600" dirty="0"/>
              <a:t>Atkinson 1994. </a:t>
            </a:r>
            <a:r>
              <a:rPr lang="en-US" sz="1600" i="1" dirty="0"/>
              <a:t>Adv. Eco. Res. </a:t>
            </a:r>
          </a:p>
          <a:p>
            <a:r>
              <a:rPr lang="en-US" sz="2800" dirty="0"/>
              <a:t>Bergmann’s rule  </a:t>
            </a:r>
          </a:p>
          <a:p>
            <a:r>
              <a:rPr lang="en-US" sz="1600" dirty="0"/>
              <a:t>Bergmann 1847. </a:t>
            </a:r>
            <a:r>
              <a:rPr lang="en-US" sz="1600" i="1" dirty="0" err="1"/>
              <a:t>Gottinger</a:t>
            </a:r>
            <a:r>
              <a:rPr lang="en-US" sz="1600" i="1" dirty="0"/>
              <a:t> </a:t>
            </a:r>
            <a:r>
              <a:rPr lang="en-US" sz="1600" i="1" dirty="0" err="1"/>
              <a:t>Studien</a:t>
            </a:r>
            <a:r>
              <a:rPr lang="en-US" sz="1600" i="1" dirty="0"/>
              <a:t>. </a:t>
            </a:r>
          </a:p>
        </p:txBody>
      </p:sp>
      <p:sp>
        <p:nvSpPr>
          <p:cNvPr id="99" name="Down Arrow 71">
            <a:extLst>
              <a:ext uri="{FF2B5EF4-FFF2-40B4-BE49-F238E27FC236}">
                <a16:creationId xmlns:a16="http://schemas.microsoft.com/office/drawing/2014/main" id="{40E147E3-867C-413C-AD64-82623AE2D1AA}"/>
              </a:ext>
            </a:extLst>
          </p:cNvPr>
          <p:cNvSpPr/>
          <p:nvPr/>
        </p:nvSpPr>
        <p:spPr>
          <a:xfrm rot="16200000">
            <a:off x="4904170" y="4276114"/>
            <a:ext cx="639315" cy="1298648"/>
          </a:xfrm>
          <a:prstGeom prst="downArrow">
            <a:avLst/>
          </a:prstGeom>
          <a:solidFill>
            <a:srgbClr val="E32D9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9DB28B-45DE-494D-8F13-95D5400B0238}"/>
              </a:ext>
            </a:extLst>
          </p:cNvPr>
          <p:cNvCxnSpPr>
            <a:cxnSpLocks/>
          </p:cNvCxnSpPr>
          <p:nvPr/>
        </p:nvCxnSpPr>
        <p:spPr>
          <a:xfrm>
            <a:off x="7280629" y="2720960"/>
            <a:ext cx="0" cy="35307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210BAED-A018-47DA-8B0F-8726724CC6C0}"/>
              </a:ext>
            </a:extLst>
          </p:cNvPr>
          <p:cNvCxnSpPr>
            <a:cxnSpLocks/>
          </p:cNvCxnSpPr>
          <p:nvPr/>
        </p:nvCxnSpPr>
        <p:spPr>
          <a:xfrm flipH="1">
            <a:off x="7286850" y="6215089"/>
            <a:ext cx="35939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1C28A26-F9CE-4E06-A12E-811FCEE87E7C}"/>
              </a:ext>
            </a:extLst>
          </p:cNvPr>
          <p:cNvSpPr txBox="1"/>
          <p:nvPr/>
        </p:nvSpPr>
        <p:spPr>
          <a:xfrm rot="16200000">
            <a:off x="5378992" y="4065660"/>
            <a:ext cx="2853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Abundance (N)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E757205-33D2-47A3-98C2-40CE2CAEFC1A}"/>
              </a:ext>
            </a:extLst>
          </p:cNvPr>
          <p:cNvSpPr txBox="1"/>
          <p:nvPr/>
        </p:nvSpPr>
        <p:spPr>
          <a:xfrm>
            <a:off x="8101259" y="6388320"/>
            <a:ext cx="250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Body size (M)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65DC50B-1137-4715-B611-FFF3CC2B12D0}"/>
              </a:ext>
            </a:extLst>
          </p:cNvPr>
          <p:cNvSpPr txBox="1"/>
          <p:nvPr/>
        </p:nvSpPr>
        <p:spPr>
          <a:xfrm>
            <a:off x="1274539" y="3437877"/>
            <a:ext cx="250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Individual-level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6E808F-BF76-41AA-8CF4-5F282D6F2279}"/>
              </a:ext>
            </a:extLst>
          </p:cNvPr>
          <p:cNvSpPr txBox="1"/>
          <p:nvPr/>
        </p:nvSpPr>
        <p:spPr>
          <a:xfrm>
            <a:off x="7797826" y="2224452"/>
            <a:ext cx="250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Size-spectra</a:t>
            </a:r>
          </a:p>
          <a:p>
            <a:pPr algn="ctr"/>
            <a:r>
              <a:rPr lang="en-US" sz="2400" dirty="0"/>
              <a:t>Community-level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9E9F71-40C0-41F7-8A24-FE3B0709D760}"/>
              </a:ext>
            </a:extLst>
          </p:cNvPr>
          <p:cNvCxnSpPr>
            <a:cxnSpLocks/>
          </p:cNvCxnSpPr>
          <p:nvPr/>
        </p:nvCxnSpPr>
        <p:spPr>
          <a:xfrm>
            <a:off x="7450876" y="3284376"/>
            <a:ext cx="3320165" cy="830222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AC2BF16-B374-414A-B849-B06A26557A7D}"/>
              </a:ext>
            </a:extLst>
          </p:cNvPr>
          <p:cNvCxnSpPr>
            <a:cxnSpLocks/>
          </p:cNvCxnSpPr>
          <p:nvPr/>
        </p:nvCxnSpPr>
        <p:spPr>
          <a:xfrm>
            <a:off x="7450876" y="3284376"/>
            <a:ext cx="3320165" cy="1388269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F2FDA3D-AB75-4A83-9EDA-F1CB149A7C82}"/>
              </a:ext>
            </a:extLst>
          </p:cNvPr>
          <p:cNvCxnSpPr>
            <a:cxnSpLocks/>
          </p:cNvCxnSpPr>
          <p:nvPr/>
        </p:nvCxnSpPr>
        <p:spPr>
          <a:xfrm>
            <a:off x="7450876" y="3292523"/>
            <a:ext cx="3359020" cy="195141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6CFC9B6-CBEE-4976-BA7E-9B48349E989F}"/>
              </a:ext>
            </a:extLst>
          </p:cNvPr>
          <p:cNvCxnSpPr>
            <a:cxnSpLocks/>
          </p:cNvCxnSpPr>
          <p:nvPr/>
        </p:nvCxnSpPr>
        <p:spPr>
          <a:xfrm>
            <a:off x="7450876" y="3271633"/>
            <a:ext cx="3359020" cy="273200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CE4E788-C315-4ABC-B2C1-086C4DB13EAE}"/>
              </a:ext>
            </a:extLst>
          </p:cNvPr>
          <p:cNvSpPr txBox="1"/>
          <p:nvPr/>
        </p:nvSpPr>
        <p:spPr>
          <a:xfrm>
            <a:off x="11035152" y="3865605"/>
            <a:ext cx="64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1ACF1"/>
                </a:solidFill>
              </a:rPr>
              <a:t>Cold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12BA65A-8DB1-4A55-B94C-4F0B7649E4F2}"/>
              </a:ext>
            </a:extLst>
          </p:cNvPr>
          <p:cNvSpPr txBox="1"/>
          <p:nvPr/>
        </p:nvSpPr>
        <p:spPr>
          <a:xfrm>
            <a:off x="11035152" y="5803579"/>
            <a:ext cx="64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497160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2C6481-00D4-48F4-8230-5A56FBF76813}"/>
              </a:ext>
            </a:extLst>
          </p:cNvPr>
          <p:cNvGrpSpPr/>
          <p:nvPr/>
        </p:nvGrpSpPr>
        <p:grpSpPr>
          <a:xfrm>
            <a:off x="1382061" y="0"/>
            <a:ext cx="9427877" cy="6746935"/>
            <a:chOff x="1811001" y="0"/>
            <a:chExt cx="9427877" cy="67469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0C7EE3-BC97-4B76-97C0-23DFDBBF42F0}"/>
                </a:ext>
              </a:extLst>
            </p:cNvPr>
            <p:cNvGrpSpPr/>
            <p:nvPr/>
          </p:nvGrpSpPr>
          <p:grpSpPr>
            <a:xfrm>
              <a:off x="3168252" y="2476451"/>
              <a:ext cx="6713375" cy="4270484"/>
              <a:chOff x="5673012" y="2463878"/>
              <a:chExt cx="6094556" cy="371552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994E8FA-730A-4984-BBE4-ED65055BDD1F}"/>
                  </a:ext>
                </a:extLst>
              </p:cNvPr>
              <p:cNvGrpSpPr/>
              <p:nvPr/>
            </p:nvGrpSpPr>
            <p:grpSpPr>
              <a:xfrm>
                <a:off x="5673012" y="2463878"/>
                <a:ext cx="6094556" cy="3715526"/>
                <a:chOff x="4963886" y="2332653"/>
                <a:chExt cx="6985072" cy="371552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7C714F19-8D56-45B1-B513-F0C3DBB61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16951" y="2415588"/>
                  <a:ext cx="6832007" cy="3632591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7B399B5-F7E7-4894-A01E-9162708C2149}"/>
                    </a:ext>
                  </a:extLst>
                </p:cNvPr>
                <p:cNvSpPr/>
                <p:nvPr/>
              </p:nvSpPr>
              <p:spPr>
                <a:xfrm>
                  <a:off x="4963886" y="2332653"/>
                  <a:ext cx="494522" cy="4665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72F156-B7FE-49E5-BBE3-9F38CE10E3D9}"/>
                    </a:ext>
                  </a:extLst>
                </p:cNvPr>
                <p:cNvSpPr txBox="1"/>
                <p:nvPr/>
              </p:nvSpPr>
              <p:spPr>
                <a:xfrm rot="16200000">
                  <a:off x="4040155" y="3866677"/>
                  <a:ext cx="2341984" cy="3842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Estimated Slope</a:t>
                  </a: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70116B-F042-4EBB-92DF-0CF15873473D}"/>
                  </a:ext>
                </a:extLst>
              </p:cNvPr>
              <p:cNvSpPr txBox="1"/>
              <p:nvPr/>
            </p:nvSpPr>
            <p:spPr>
              <a:xfrm>
                <a:off x="7548043" y="5840603"/>
                <a:ext cx="3238144" cy="3213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Mean annual temperature (C</a:t>
                </a:r>
                <a:r>
                  <a:rPr lang="en-US" baseline="30000" dirty="0"/>
                  <a:t>o</a:t>
                </a:r>
                <a:r>
                  <a:rPr lang="en-US" dirty="0"/>
                  <a:t>)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66F1EB-2008-4EA1-86F7-4316197C4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1001" y="0"/>
              <a:ext cx="9427877" cy="2416629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40FC17D-03F3-467E-AF30-391DE1DA8070}"/>
              </a:ext>
            </a:extLst>
          </p:cNvPr>
          <p:cNvSpPr txBox="1"/>
          <p:nvPr/>
        </p:nvSpPr>
        <p:spPr>
          <a:xfrm>
            <a:off x="7670032" y="542826"/>
            <a:ext cx="313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February 2022</a:t>
            </a:r>
          </a:p>
        </p:txBody>
      </p:sp>
    </p:spTree>
    <p:extLst>
      <p:ext uri="{BB962C8B-B14F-4D97-AF65-F5344CB8AC3E}">
        <p14:creationId xmlns:p14="http://schemas.microsoft.com/office/powerpoint/2010/main" val="2475674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82" y="335680"/>
            <a:ext cx="11896529" cy="856352"/>
          </a:xfrm>
        </p:spPr>
        <p:txBody>
          <a:bodyPr anchor="t" anchorCtr="0">
            <a:noAutofit/>
          </a:bodyPr>
          <a:lstStyle/>
          <a:p>
            <a:r>
              <a:rPr lang="en-US" b="1" u="sng" dirty="0">
                <a:latin typeface="+mn-lt"/>
              </a:rPr>
              <a:t>Resource availability </a:t>
            </a:r>
            <a:r>
              <a:rPr lang="en-US" u="sng" dirty="0">
                <a:latin typeface="+mn-lt"/>
              </a:rPr>
              <a:t>may contribute to natural variation in biomass distributions…</a:t>
            </a:r>
            <a:endParaRPr lang="en-US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EFBBF6-A7C4-4E4F-A192-422F488AE539}"/>
              </a:ext>
            </a:extLst>
          </p:cNvPr>
          <p:cNvGrpSpPr/>
          <p:nvPr/>
        </p:nvGrpSpPr>
        <p:grpSpPr>
          <a:xfrm>
            <a:off x="5242585" y="2090340"/>
            <a:ext cx="6780543" cy="4563978"/>
            <a:chOff x="3642793" y="2090340"/>
            <a:chExt cx="6780543" cy="4563978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A9DB28B-45DE-494D-8F13-95D5400B0238}"/>
                </a:ext>
              </a:extLst>
            </p:cNvPr>
            <p:cNvCxnSpPr>
              <a:cxnSpLocks/>
            </p:cNvCxnSpPr>
            <p:nvPr/>
          </p:nvCxnSpPr>
          <p:spPr>
            <a:xfrm>
              <a:off x="4317973" y="2586848"/>
              <a:ext cx="0" cy="353070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210BAED-A018-47DA-8B0F-8726724CC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4194" y="6080977"/>
              <a:ext cx="359399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C28A26-F9CE-4E06-A12E-811FCEE87E7C}"/>
                </a:ext>
              </a:extLst>
            </p:cNvPr>
            <p:cNvSpPr txBox="1"/>
            <p:nvPr/>
          </p:nvSpPr>
          <p:spPr>
            <a:xfrm rot="16200000">
              <a:off x="2416336" y="3931548"/>
              <a:ext cx="28530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Abundance (N)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757205-33D2-47A3-98C2-40CE2CAEFC1A}"/>
                </a:ext>
              </a:extLst>
            </p:cNvPr>
            <p:cNvSpPr txBox="1"/>
            <p:nvPr/>
          </p:nvSpPr>
          <p:spPr>
            <a:xfrm>
              <a:off x="5138603" y="6254208"/>
              <a:ext cx="2507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Body size (M) 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A6E808F-BF76-41AA-8CF4-5F282D6F2279}"/>
                </a:ext>
              </a:extLst>
            </p:cNvPr>
            <p:cNvSpPr txBox="1"/>
            <p:nvPr/>
          </p:nvSpPr>
          <p:spPr>
            <a:xfrm>
              <a:off x="4835170" y="2090340"/>
              <a:ext cx="25070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Size-spectra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E9F71-40C0-41F7-8A24-FE3B0709D760}"/>
                </a:ext>
              </a:extLst>
            </p:cNvPr>
            <p:cNvCxnSpPr>
              <a:cxnSpLocks/>
            </p:cNvCxnSpPr>
            <p:nvPr/>
          </p:nvCxnSpPr>
          <p:spPr>
            <a:xfrm>
              <a:off x="4488220" y="3150264"/>
              <a:ext cx="3320165" cy="830222"/>
            </a:xfrm>
            <a:prstGeom prst="line">
              <a:avLst/>
            </a:prstGeom>
            <a:ln w="762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AC2BF16-B374-414A-B849-B06A26557A7D}"/>
                </a:ext>
              </a:extLst>
            </p:cNvPr>
            <p:cNvCxnSpPr>
              <a:cxnSpLocks/>
            </p:cNvCxnSpPr>
            <p:nvPr/>
          </p:nvCxnSpPr>
          <p:spPr>
            <a:xfrm>
              <a:off x="4488220" y="3150264"/>
              <a:ext cx="3320165" cy="1388269"/>
            </a:xfrm>
            <a:prstGeom prst="line">
              <a:avLst/>
            </a:prstGeom>
            <a:ln w="76200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F2FDA3D-AB75-4A83-9EDA-F1CB149A7C82}"/>
                </a:ext>
              </a:extLst>
            </p:cNvPr>
            <p:cNvCxnSpPr>
              <a:cxnSpLocks/>
            </p:cNvCxnSpPr>
            <p:nvPr/>
          </p:nvCxnSpPr>
          <p:spPr>
            <a:xfrm>
              <a:off x="4488220" y="3158411"/>
              <a:ext cx="3359020" cy="1951413"/>
            </a:xfrm>
            <a:prstGeom prst="line">
              <a:avLst/>
            </a:prstGeom>
            <a:ln w="76200">
              <a:solidFill>
                <a:srgbClr val="00CC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CFC9B6-CBEE-4976-BA7E-9B48349E989F}"/>
                </a:ext>
              </a:extLst>
            </p:cNvPr>
            <p:cNvCxnSpPr>
              <a:cxnSpLocks/>
            </p:cNvCxnSpPr>
            <p:nvPr/>
          </p:nvCxnSpPr>
          <p:spPr>
            <a:xfrm>
              <a:off x="4488220" y="3137521"/>
              <a:ext cx="3359020" cy="2732001"/>
            </a:xfrm>
            <a:prstGeom prst="line">
              <a:avLst/>
            </a:prstGeom>
            <a:ln w="7620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CE4E788-C315-4ABC-B2C1-086C4DB13EAE}"/>
                </a:ext>
              </a:extLst>
            </p:cNvPr>
            <p:cNvSpPr txBox="1"/>
            <p:nvPr/>
          </p:nvSpPr>
          <p:spPr>
            <a:xfrm>
              <a:off x="8072496" y="3731493"/>
              <a:ext cx="2177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9900"/>
                  </a:solidFill>
                </a:rPr>
                <a:t>Resource-rich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12BA65A-8DB1-4A55-B94C-4F0B7649E4F2}"/>
                </a:ext>
              </a:extLst>
            </p:cNvPr>
            <p:cNvSpPr txBox="1"/>
            <p:nvPr/>
          </p:nvSpPr>
          <p:spPr>
            <a:xfrm>
              <a:off x="8072496" y="5669467"/>
              <a:ext cx="2350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33CCCC"/>
                  </a:solidFill>
                </a:rPr>
                <a:t>Resource-poor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BE560E-2AC8-4489-8A8A-368B81269612}"/>
              </a:ext>
            </a:extLst>
          </p:cNvPr>
          <p:cNvSpPr txBox="1"/>
          <p:nvPr/>
        </p:nvSpPr>
        <p:spPr>
          <a:xfrm>
            <a:off x="179327" y="2105729"/>
            <a:ext cx="557771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Productivity tends to increase with temperature</a:t>
            </a:r>
          </a:p>
          <a:p>
            <a:endParaRPr lang="en-US" sz="3200" i="1" dirty="0"/>
          </a:p>
          <a:p>
            <a:endParaRPr lang="en-US" i="1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770411A-F5FE-46D5-AA1D-BCD07604DA29}"/>
              </a:ext>
            </a:extLst>
          </p:cNvPr>
          <p:cNvSpPr txBox="1">
            <a:spLocks/>
          </p:cNvSpPr>
          <p:nvPr/>
        </p:nvSpPr>
        <p:spPr>
          <a:xfrm>
            <a:off x="119521" y="5883568"/>
            <a:ext cx="5654043" cy="8563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>
                <a:latin typeface="+mn-lt"/>
              </a:rPr>
              <a:t>…counteractive effects?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77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821" y="49654"/>
            <a:ext cx="11771888" cy="2015634"/>
          </a:xfrm>
        </p:spPr>
        <p:txBody>
          <a:bodyPr anchor="t" anchorCtr="0">
            <a:noAutofit/>
          </a:bodyPr>
          <a:lstStyle/>
          <a:p>
            <a:r>
              <a:rPr lang="en-US" u="sng" dirty="0">
                <a:latin typeface="+mn-lt"/>
              </a:rPr>
              <a:t>1. Temperature and resource supply may counteract one another in size-spectra relationships…</a:t>
            </a:r>
            <a:endParaRPr lang="en-US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30F53-C611-42BF-8C89-8F3CD5F20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00"/>
          <a:stretch/>
        </p:blipFill>
        <p:spPr>
          <a:xfrm>
            <a:off x="6709719" y="1915297"/>
            <a:ext cx="5143067" cy="494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8E668-3F99-4787-A853-6C05C248C6FA}"/>
              </a:ext>
            </a:extLst>
          </p:cNvPr>
          <p:cNvSpPr txBox="1"/>
          <p:nvPr/>
        </p:nvSpPr>
        <p:spPr>
          <a:xfrm>
            <a:off x="218906" y="2032145"/>
            <a:ext cx="691679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CMU ideally placed to investigate these interactive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Topographical and climatic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Mountains to deserts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Headwaters to the Colorado River</a:t>
            </a:r>
          </a:p>
          <a:p>
            <a:r>
              <a:rPr lang="en-US" sz="2800" dirty="0"/>
              <a:t>Undergraduate involvement at all stages of research process: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Experimental design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Field and lab 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Analysis and interpretation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297068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918" y="186390"/>
            <a:ext cx="5245929" cy="1546157"/>
          </a:xfrm>
        </p:spPr>
        <p:txBody>
          <a:bodyPr anchor="t" anchorCtr="0">
            <a:noAutofit/>
          </a:bodyPr>
          <a:lstStyle/>
          <a:p>
            <a:r>
              <a:rPr lang="en-US" u="sng" dirty="0">
                <a:latin typeface="+mn-lt"/>
              </a:rPr>
              <a:t>2. Legacy effects of mining in Colorado…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8E668-3F99-4787-A853-6C05C248C6FA}"/>
              </a:ext>
            </a:extLst>
          </p:cNvPr>
          <p:cNvSpPr txBox="1"/>
          <p:nvPr/>
        </p:nvSpPr>
        <p:spPr>
          <a:xfrm>
            <a:off x="279918" y="1918937"/>
            <a:ext cx="536289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History of resource extraction in the CO Mineral Belt</a:t>
            </a:r>
          </a:p>
          <a:p>
            <a:endParaRPr lang="en-US" sz="2800" dirty="0"/>
          </a:p>
          <a:p>
            <a:r>
              <a:rPr lang="en-US" sz="2800" dirty="0"/>
              <a:t>&gt;23,000 abandoned mines in CO</a:t>
            </a:r>
          </a:p>
          <a:p>
            <a:endParaRPr lang="en-US" sz="2800" dirty="0"/>
          </a:p>
          <a:p>
            <a:r>
              <a:rPr lang="en-US" sz="2800" dirty="0"/>
              <a:t>&gt;1,800 stream miles impacted by mine-related pollutants</a:t>
            </a:r>
          </a:p>
          <a:p>
            <a:endParaRPr lang="en-US" sz="2800" dirty="0"/>
          </a:p>
          <a:p>
            <a:r>
              <a:rPr lang="en-US" sz="2800" dirty="0"/>
              <a:t>Traditional + size-based biomonitoring</a:t>
            </a:r>
          </a:p>
          <a:p>
            <a:endParaRPr lang="en-US" sz="2000" i="1" dirty="0"/>
          </a:p>
        </p:txBody>
      </p:sp>
      <p:pic>
        <p:nvPicPr>
          <p:cNvPr id="1026" name="Picture 2" descr="Two Years After the Gold King Spill | by Conservation Colorado | Medium">
            <a:extLst>
              <a:ext uri="{FF2B5EF4-FFF2-40B4-BE49-F238E27FC236}">
                <a16:creationId xmlns:a16="http://schemas.microsoft.com/office/drawing/2014/main" id="{9152B3FA-5CA3-4FC1-91C8-E3543CDE5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0" b="24676"/>
          <a:stretch/>
        </p:blipFill>
        <p:spPr bwMode="auto">
          <a:xfrm>
            <a:off x="5525848" y="0"/>
            <a:ext cx="66501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2E4AA-6DBA-4E4F-B1A4-EC22AD38A3BE}"/>
              </a:ext>
            </a:extLst>
          </p:cNvPr>
          <p:cNvSpPr txBox="1"/>
          <p:nvPr/>
        </p:nvSpPr>
        <p:spPr>
          <a:xfrm>
            <a:off x="279918" y="6437734"/>
            <a:ext cx="404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www.colorado.gov/cdphe/wq-mining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9367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1" y="182949"/>
            <a:ext cx="11308703" cy="1319188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Physical and  chemical measurements are only a snapshot in time…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7FC1F3-D556-4AB7-A0CD-D16629CCC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245" y="1930286"/>
            <a:ext cx="8754676" cy="49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152B4F-4F2B-4AF9-934C-3101CC5A9EE1}"/>
              </a:ext>
            </a:extLst>
          </p:cNvPr>
          <p:cNvSpPr txBox="1"/>
          <p:nvPr/>
        </p:nvSpPr>
        <p:spPr>
          <a:xfrm>
            <a:off x="2443674" y="2636619"/>
            <a:ext cx="2786354" cy="5355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August 4,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DAC7D-17F3-4529-8A64-1B7056D810B2}"/>
              </a:ext>
            </a:extLst>
          </p:cNvPr>
          <p:cNvSpPr txBox="1"/>
          <p:nvPr/>
        </p:nvSpPr>
        <p:spPr>
          <a:xfrm>
            <a:off x="6886068" y="2636619"/>
            <a:ext cx="2786354" cy="5355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August 4,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36BF6-E37A-414A-A1D5-8F41E0E61C79}"/>
              </a:ext>
            </a:extLst>
          </p:cNvPr>
          <p:cNvSpPr txBox="1"/>
          <p:nvPr/>
        </p:nvSpPr>
        <p:spPr>
          <a:xfrm>
            <a:off x="1622245" y="1394755"/>
            <a:ext cx="8754676" cy="535531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Animas River near Durango, CO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FB18BA-C761-4D3B-BBEC-322EBBB04079}"/>
              </a:ext>
            </a:extLst>
          </p:cNvPr>
          <p:cNvSpPr/>
          <p:nvPr/>
        </p:nvSpPr>
        <p:spPr>
          <a:xfrm>
            <a:off x="5971592" y="1930286"/>
            <a:ext cx="4405329" cy="4927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5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B8E668-3F99-4787-A853-6C05C248C6FA}"/>
              </a:ext>
            </a:extLst>
          </p:cNvPr>
          <p:cNvSpPr txBox="1"/>
          <p:nvPr/>
        </p:nvSpPr>
        <p:spPr>
          <a:xfrm>
            <a:off x="223935" y="1918937"/>
            <a:ext cx="54188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Patchy distribution of mineral deposits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Gradient of impact level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Paired streams to compare</a:t>
            </a:r>
          </a:p>
          <a:p>
            <a:endParaRPr lang="en-US" sz="2800" dirty="0"/>
          </a:p>
          <a:p>
            <a:r>
              <a:rPr lang="en-US" sz="2800" dirty="0"/>
              <a:t>Ideal study system for undergraduate projects</a:t>
            </a:r>
          </a:p>
          <a:p>
            <a:endParaRPr lang="en-US" sz="2800" dirty="0"/>
          </a:p>
          <a:p>
            <a:r>
              <a:rPr lang="en-US" sz="2800" dirty="0"/>
              <a:t>Undergraduate involvement at all stages of research process</a:t>
            </a:r>
            <a:endParaRPr lang="en-US" sz="2000" i="1" dirty="0"/>
          </a:p>
        </p:txBody>
      </p:sp>
      <p:pic>
        <p:nvPicPr>
          <p:cNvPr id="1026" name="Picture 2" descr="Two Years After the Gold King Spill | by Conservation Colorado | Medium">
            <a:extLst>
              <a:ext uri="{FF2B5EF4-FFF2-40B4-BE49-F238E27FC236}">
                <a16:creationId xmlns:a16="http://schemas.microsoft.com/office/drawing/2014/main" id="{9152B3FA-5CA3-4FC1-91C8-E3543CDE5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0" b="24676"/>
          <a:stretch/>
        </p:blipFill>
        <p:spPr bwMode="auto">
          <a:xfrm>
            <a:off x="5525848" y="0"/>
            <a:ext cx="66501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20D7F0-1E9B-43CA-BD5F-8E83959D5F34}"/>
              </a:ext>
            </a:extLst>
          </p:cNvPr>
          <p:cNvSpPr txBox="1">
            <a:spLocks/>
          </p:cNvSpPr>
          <p:nvPr/>
        </p:nvSpPr>
        <p:spPr>
          <a:xfrm>
            <a:off x="279918" y="186390"/>
            <a:ext cx="5245929" cy="154615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>
                <a:latin typeface="+mn-lt"/>
              </a:rPr>
              <a:t>2. Legacy effects of mining in Colorado…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596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wo Years After the Gold King Spill | by Conservation Colorado | Medium">
            <a:extLst>
              <a:ext uri="{FF2B5EF4-FFF2-40B4-BE49-F238E27FC236}">
                <a16:creationId xmlns:a16="http://schemas.microsoft.com/office/drawing/2014/main" id="{9152B3FA-5CA3-4FC1-91C8-E3543CDE5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0" b="24676"/>
          <a:stretch/>
        </p:blipFill>
        <p:spPr bwMode="auto">
          <a:xfrm>
            <a:off x="5525848" y="0"/>
            <a:ext cx="66501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C7CCE5-C7BD-4822-A4B9-FB010867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09" y="2279704"/>
            <a:ext cx="10896362" cy="2845750"/>
          </a:xfrm>
          <a:prstGeom prst="rect">
            <a:avLst/>
          </a:prstGeom>
          <a:ln w="76200">
            <a:solidFill>
              <a:srgbClr val="E32D9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B6E4EC-D9C2-4479-8E53-4D8E5F79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186390"/>
            <a:ext cx="5245929" cy="1546157"/>
          </a:xfrm>
        </p:spPr>
        <p:txBody>
          <a:bodyPr anchor="t" anchorCtr="0">
            <a:noAutofit/>
          </a:bodyPr>
          <a:lstStyle/>
          <a:p>
            <a:r>
              <a:rPr lang="en-US" u="sng" dirty="0">
                <a:latin typeface="+mn-lt"/>
              </a:rPr>
              <a:t>2. Legacy effects of mining in Colorado…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2439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36" y="118523"/>
            <a:ext cx="11896529" cy="856352"/>
          </a:xfrm>
        </p:spPr>
        <p:txBody>
          <a:bodyPr anchor="t" anchorCtr="0">
            <a:noAutofit/>
          </a:bodyPr>
          <a:lstStyle/>
          <a:p>
            <a:r>
              <a:rPr lang="en-US" u="sng" dirty="0">
                <a:latin typeface="+mn-lt"/>
              </a:rPr>
              <a:t>3. Size spectra trajectory in restored streams…</a:t>
            </a:r>
            <a:endParaRPr lang="en-US" b="1" dirty="0">
              <a:latin typeface="+mn-lt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84EC51-66DC-4275-83DF-F0830BC0CB3C}"/>
              </a:ext>
            </a:extLst>
          </p:cNvPr>
          <p:cNvSpPr txBox="1"/>
          <p:nvPr/>
        </p:nvSpPr>
        <p:spPr>
          <a:xfrm>
            <a:off x="176841" y="1002145"/>
            <a:ext cx="686366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Arkansas River Superfund Site, CO</a:t>
            </a:r>
          </a:p>
          <a:p>
            <a:r>
              <a:rPr lang="en-US" sz="2800" dirty="0"/>
              <a:t>	~30 years of data </a:t>
            </a:r>
          </a:p>
          <a:p>
            <a:r>
              <a:rPr lang="en-US" sz="2800" dirty="0"/>
              <a:t>Pre- and post- water quality restoration</a:t>
            </a:r>
          </a:p>
          <a:p>
            <a:r>
              <a:rPr lang="en-US" sz="2800" dirty="0"/>
              <a:t>Undergraduate opportunities for lab work, 	analysis, presentation</a:t>
            </a:r>
          </a:p>
          <a:p>
            <a:r>
              <a:rPr lang="en-US" sz="2800" dirty="0"/>
              <a:t>Work with Dr. Will Clements and other 	collaborators at CO State University</a:t>
            </a:r>
          </a:p>
        </p:txBody>
      </p:sp>
      <p:pic>
        <p:nvPicPr>
          <p:cNvPr id="5" name="Main graphic">
            <a:extLst>
              <a:ext uri="{FF2B5EF4-FFF2-40B4-BE49-F238E27FC236}">
                <a16:creationId xmlns:a16="http://schemas.microsoft.com/office/drawing/2014/main" id="{4B9045B4-EEB9-4957-91E4-283BCE87911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41688" y="889497"/>
            <a:ext cx="3906613" cy="3279043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F417B5-FDEF-4E8C-B59A-33D867A5E225}"/>
              </a:ext>
            </a:extLst>
          </p:cNvPr>
          <p:cNvSpPr txBox="1"/>
          <p:nvPr/>
        </p:nvSpPr>
        <p:spPr>
          <a:xfrm>
            <a:off x="4553963" y="4603126"/>
            <a:ext cx="1741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Time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74A8ED-3215-45EE-B52E-FB8F540DC2CF}"/>
              </a:ext>
            </a:extLst>
          </p:cNvPr>
          <p:cNvGrpSpPr/>
          <p:nvPr/>
        </p:nvGrpSpPr>
        <p:grpSpPr>
          <a:xfrm>
            <a:off x="1601340" y="4342866"/>
            <a:ext cx="4252968" cy="2422330"/>
            <a:chOff x="242322" y="4309310"/>
            <a:chExt cx="4252968" cy="242233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FC5248B-BF2B-44AB-A0DA-B7463F5308B0}"/>
                </a:ext>
              </a:extLst>
            </p:cNvPr>
            <p:cNvCxnSpPr>
              <a:cxnSpLocks/>
            </p:cNvCxnSpPr>
            <p:nvPr/>
          </p:nvCxnSpPr>
          <p:spPr>
            <a:xfrm>
              <a:off x="639991" y="4309310"/>
              <a:ext cx="0" cy="202501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D8AD77-9453-4691-A36B-E066C7F19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311" y="6334327"/>
              <a:ext cx="249585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905799-0797-4CFE-9687-8A1CFF6A62CB}"/>
                </a:ext>
              </a:extLst>
            </p:cNvPr>
            <p:cNvSpPr txBox="1"/>
            <p:nvPr/>
          </p:nvSpPr>
          <p:spPr>
            <a:xfrm rot="16200000">
              <a:off x="-406569" y="5225603"/>
              <a:ext cx="1636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Abundance (N)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F28A7A-C6FA-4BF3-BA0A-033B6C307519}"/>
                </a:ext>
              </a:extLst>
            </p:cNvPr>
            <p:cNvSpPr txBox="1"/>
            <p:nvPr/>
          </p:nvSpPr>
          <p:spPr>
            <a:xfrm>
              <a:off x="1200548" y="6377697"/>
              <a:ext cx="1741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Body size (M) 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4A1517-C0F9-4C72-9F2C-3F92D0FF289B}"/>
                </a:ext>
              </a:extLst>
            </p:cNvPr>
            <p:cNvCxnSpPr>
              <a:cxnSpLocks/>
            </p:cNvCxnSpPr>
            <p:nvPr/>
          </p:nvCxnSpPr>
          <p:spPr>
            <a:xfrm>
              <a:off x="758219" y="4653432"/>
              <a:ext cx="2305694" cy="476170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6419BE-60CF-4A1E-8C35-1408BE9D772B}"/>
                </a:ext>
              </a:extLst>
            </p:cNvPr>
            <p:cNvCxnSpPr>
              <a:cxnSpLocks/>
            </p:cNvCxnSpPr>
            <p:nvPr/>
          </p:nvCxnSpPr>
          <p:spPr>
            <a:xfrm>
              <a:off x="758219" y="4646123"/>
              <a:ext cx="2332677" cy="156692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22FE87-5B76-4566-82E5-BAC8425FA2E4}"/>
                </a:ext>
              </a:extLst>
            </p:cNvPr>
            <p:cNvSpPr txBox="1"/>
            <p:nvPr/>
          </p:nvSpPr>
          <p:spPr>
            <a:xfrm>
              <a:off x="2257887" y="4624859"/>
              <a:ext cx="603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1ACF1"/>
                  </a:solidFill>
                </a:rPr>
                <a:t>Ref.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9157DE-3220-4228-807B-E12C6C20FBFC}"/>
                </a:ext>
              </a:extLst>
            </p:cNvPr>
            <p:cNvSpPr txBox="1"/>
            <p:nvPr/>
          </p:nvSpPr>
          <p:spPr>
            <a:xfrm>
              <a:off x="2793239" y="6393086"/>
              <a:ext cx="1139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Impacted</a:t>
              </a:r>
            </a:p>
          </p:txBody>
        </p:sp>
        <p:sp>
          <p:nvSpPr>
            <p:cNvPr id="3" name="Arrow: Curved Up 2">
              <a:extLst>
                <a:ext uri="{FF2B5EF4-FFF2-40B4-BE49-F238E27FC236}">
                  <a16:creationId xmlns:a16="http://schemas.microsoft.com/office/drawing/2014/main" id="{45E01F63-312A-4CB8-BCCF-60255550D012}"/>
                </a:ext>
              </a:extLst>
            </p:cNvPr>
            <p:cNvSpPr/>
            <p:nvPr/>
          </p:nvSpPr>
          <p:spPr>
            <a:xfrm rot="16378795">
              <a:off x="3186037" y="5721746"/>
              <a:ext cx="432523" cy="23489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7AC3BB-E69B-4199-B452-B2E872E342D9}"/>
                </a:ext>
              </a:extLst>
            </p:cNvPr>
            <p:cNvSpPr txBox="1"/>
            <p:nvPr/>
          </p:nvSpPr>
          <p:spPr>
            <a:xfrm>
              <a:off x="3459033" y="5863108"/>
              <a:ext cx="10362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E32D91"/>
                  </a:solidFill>
                </a:rPr>
                <a:t>Water treatment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73619D-AC88-49D5-A17E-EB378A4F4002}"/>
                </a:ext>
              </a:extLst>
            </p:cNvPr>
            <p:cNvCxnSpPr>
              <a:cxnSpLocks/>
            </p:cNvCxnSpPr>
            <p:nvPr/>
          </p:nvCxnSpPr>
          <p:spPr>
            <a:xfrm>
              <a:off x="753600" y="4627685"/>
              <a:ext cx="2292567" cy="996016"/>
            </a:xfrm>
            <a:prstGeom prst="line">
              <a:avLst/>
            </a:prstGeom>
            <a:ln w="76200">
              <a:solidFill>
                <a:srgbClr val="E32D9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ED8481-ACB2-4A48-9119-13F1C49A55F4}"/>
              </a:ext>
            </a:extLst>
          </p:cNvPr>
          <p:cNvGrpSpPr/>
          <p:nvPr/>
        </p:nvGrpSpPr>
        <p:grpSpPr>
          <a:xfrm>
            <a:off x="6493525" y="4344264"/>
            <a:ext cx="4977468" cy="2406941"/>
            <a:chOff x="6795529" y="4419765"/>
            <a:chExt cx="4977468" cy="240694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F15693-EB43-4324-ABED-6D570B12D892}"/>
                </a:ext>
              </a:extLst>
            </p:cNvPr>
            <p:cNvCxnSpPr>
              <a:cxnSpLocks/>
            </p:cNvCxnSpPr>
            <p:nvPr/>
          </p:nvCxnSpPr>
          <p:spPr>
            <a:xfrm>
              <a:off x="7193198" y="4419765"/>
              <a:ext cx="0" cy="202501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73A7B63-FF9E-4C38-900A-B71AA0DA3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7518" y="6444782"/>
              <a:ext cx="249585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018AF2-3B97-40A6-9086-BB1775A81000}"/>
                </a:ext>
              </a:extLst>
            </p:cNvPr>
            <p:cNvSpPr txBox="1"/>
            <p:nvPr/>
          </p:nvSpPr>
          <p:spPr>
            <a:xfrm rot="16200000">
              <a:off x="6146638" y="5336058"/>
              <a:ext cx="1636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Abundance (N)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E3E3D-75FD-4E6E-BCC9-CD1AE2F3B92B}"/>
                </a:ext>
              </a:extLst>
            </p:cNvPr>
            <p:cNvSpPr txBox="1"/>
            <p:nvPr/>
          </p:nvSpPr>
          <p:spPr>
            <a:xfrm>
              <a:off x="7753755" y="6488152"/>
              <a:ext cx="1741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Body size (M) 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5C1190-D936-48DB-8C25-68E3D4A64EB9}"/>
                </a:ext>
              </a:extLst>
            </p:cNvPr>
            <p:cNvCxnSpPr>
              <a:cxnSpLocks/>
            </p:cNvCxnSpPr>
            <p:nvPr/>
          </p:nvCxnSpPr>
          <p:spPr>
            <a:xfrm>
              <a:off x="7311426" y="4763887"/>
              <a:ext cx="2305694" cy="476170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BBFD5EC-9788-4897-8B03-D1C90FECB50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426" y="4756578"/>
              <a:ext cx="2332677" cy="156692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97F1E-F047-4ABB-BB60-0B7B21DC31B7}"/>
                </a:ext>
              </a:extLst>
            </p:cNvPr>
            <p:cNvSpPr txBox="1"/>
            <p:nvPr/>
          </p:nvSpPr>
          <p:spPr>
            <a:xfrm>
              <a:off x="9644103" y="5097248"/>
              <a:ext cx="603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1ACF1"/>
                  </a:solidFill>
                </a:rPr>
                <a:t>Ref.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CD61E1-0BB5-4906-BED8-319C1F49059E}"/>
                </a:ext>
              </a:extLst>
            </p:cNvPr>
            <p:cNvSpPr txBox="1"/>
            <p:nvPr/>
          </p:nvSpPr>
          <p:spPr>
            <a:xfrm>
              <a:off x="9677661" y="6124667"/>
              <a:ext cx="1139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Impacted</a:t>
              </a:r>
            </a:p>
          </p:txBody>
        </p:sp>
        <p:sp>
          <p:nvSpPr>
            <p:cNvPr id="38" name="Arrow: Curved Up 37">
              <a:extLst>
                <a:ext uri="{FF2B5EF4-FFF2-40B4-BE49-F238E27FC236}">
                  <a16:creationId xmlns:a16="http://schemas.microsoft.com/office/drawing/2014/main" id="{61048920-6EB0-44E5-86F5-8159F9429B5C}"/>
                </a:ext>
              </a:extLst>
            </p:cNvPr>
            <p:cNvSpPr/>
            <p:nvPr/>
          </p:nvSpPr>
          <p:spPr>
            <a:xfrm rot="16378795">
              <a:off x="9739244" y="5832201"/>
              <a:ext cx="432523" cy="234892"/>
            </a:xfrm>
            <a:prstGeom prst="curvedUp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62F69A-DBAD-4347-808D-CB2D02FA3A21}"/>
                </a:ext>
              </a:extLst>
            </p:cNvPr>
            <p:cNvSpPr txBox="1"/>
            <p:nvPr/>
          </p:nvSpPr>
          <p:spPr>
            <a:xfrm>
              <a:off x="10399051" y="5360713"/>
              <a:ext cx="13739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1ACF1"/>
                  </a:solidFill>
                </a:rPr>
                <a:t>WQ improve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564EEB-364B-4C62-BC42-4A30CF6E0FBF}"/>
                </a:ext>
              </a:extLst>
            </p:cNvPr>
            <p:cNvCxnSpPr>
              <a:cxnSpLocks/>
            </p:cNvCxnSpPr>
            <p:nvPr/>
          </p:nvCxnSpPr>
          <p:spPr>
            <a:xfrm>
              <a:off x="7306807" y="4738140"/>
              <a:ext cx="2292567" cy="996016"/>
            </a:xfrm>
            <a:prstGeom prst="line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row: Curved Up 40">
              <a:extLst>
                <a:ext uri="{FF2B5EF4-FFF2-40B4-BE49-F238E27FC236}">
                  <a16:creationId xmlns:a16="http://schemas.microsoft.com/office/drawing/2014/main" id="{FBD7D36A-4749-488E-8579-367A6F5702B2}"/>
                </a:ext>
              </a:extLst>
            </p:cNvPr>
            <p:cNvSpPr/>
            <p:nvPr/>
          </p:nvSpPr>
          <p:spPr>
            <a:xfrm rot="16378795">
              <a:off x="10001395" y="5371154"/>
              <a:ext cx="432523" cy="234892"/>
            </a:xfrm>
            <a:prstGeom prst="curvedUpArrow">
              <a:avLst/>
            </a:prstGeom>
            <a:solidFill>
              <a:srgbClr val="91ACF1"/>
            </a:solidFill>
            <a:ln>
              <a:solidFill>
                <a:srgbClr val="91AC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98B7C03-D2FA-4D19-B4AC-1BC3CFAD9414}"/>
                </a:ext>
              </a:extLst>
            </p:cNvPr>
            <p:cNvCxnSpPr>
              <a:cxnSpLocks/>
            </p:cNvCxnSpPr>
            <p:nvPr/>
          </p:nvCxnSpPr>
          <p:spPr>
            <a:xfrm>
              <a:off x="7342513" y="4756578"/>
              <a:ext cx="2319336" cy="638302"/>
            </a:xfrm>
            <a:prstGeom prst="line">
              <a:avLst/>
            </a:prstGeom>
            <a:ln w="76200">
              <a:solidFill>
                <a:srgbClr val="E32D9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847ED38F-2A39-419C-BB06-B93AC83EF4A8}"/>
              </a:ext>
            </a:extLst>
          </p:cNvPr>
          <p:cNvSpPr/>
          <p:nvPr/>
        </p:nvSpPr>
        <p:spPr>
          <a:xfrm>
            <a:off x="4779656" y="5038541"/>
            <a:ext cx="603527" cy="42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39A6AB4D-CDA7-4F18-8073-E966AB5402FF}"/>
              </a:ext>
            </a:extLst>
          </p:cNvPr>
          <p:cNvSpPr/>
          <p:nvPr/>
        </p:nvSpPr>
        <p:spPr>
          <a:xfrm>
            <a:off x="5250347" y="5430636"/>
            <a:ext cx="603527" cy="42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93AC9BB-C529-40F3-B963-CFC15FB33D34}"/>
              </a:ext>
            </a:extLst>
          </p:cNvPr>
          <p:cNvSpPr/>
          <p:nvPr/>
        </p:nvSpPr>
        <p:spPr>
          <a:xfrm>
            <a:off x="5764389" y="5843765"/>
            <a:ext cx="603527" cy="42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412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EF0BED-5B55-4A54-953B-07B946BCDF06}"/>
              </a:ext>
            </a:extLst>
          </p:cNvPr>
          <p:cNvCxnSpPr>
            <a:cxnSpLocks/>
          </p:cNvCxnSpPr>
          <p:nvPr/>
        </p:nvCxnSpPr>
        <p:spPr>
          <a:xfrm>
            <a:off x="4826410" y="4492565"/>
            <a:ext cx="2292567" cy="996016"/>
          </a:xfrm>
          <a:prstGeom prst="line">
            <a:avLst/>
          </a:prstGeom>
          <a:ln w="76200">
            <a:solidFill>
              <a:srgbClr val="E32D9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0ED201-DAD0-41E4-8FC8-6A2566A74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971" y="106795"/>
            <a:ext cx="4180115" cy="6450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37" y="118523"/>
            <a:ext cx="7443748" cy="856352"/>
          </a:xfrm>
        </p:spPr>
        <p:txBody>
          <a:bodyPr anchor="t" anchorCtr="0">
            <a:noAutofit/>
          </a:bodyPr>
          <a:lstStyle/>
          <a:p>
            <a:r>
              <a:rPr lang="en-US" u="sng" dirty="0">
                <a:latin typeface="+mn-lt"/>
              </a:rPr>
              <a:t>3. Size spectra trajectory in restored streams…</a:t>
            </a:r>
            <a:endParaRPr lang="en-US" b="1" dirty="0">
              <a:latin typeface="+mn-lt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84EC51-66DC-4275-83DF-F0830BC0CB3C}"/>
              </a:ext>
            </a:extLst>
          </p:cNvPr>
          <p:cNvSpPr txBox="1"/>
          <p:nvPr/>
        </p:nvSpPr>
        <p:spPr>
          <a:xfrm>
            <a:off x="163363" y="1422322"/>
            <a:ext cx="64510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Governor Basin Restoration Project</a:t>
            </a:r>
          </a:p>
          <a:p>
            <a:r>
              <a:rPr lang="en-US" sz="2800" dirty="0"/>
              <a:t>Assess current condition of size spectra</a:t>
            </a:r>
          </a:p>
          <a:p>
            <a:r>
              <a:rPr lang="en-US" sz="2800" dirty="0"/>
              <a:t>Monitor change through time</a:t>
            </a:r>
          </a:p>
          <a:p>
            <a:r>
              <a:rPr lang="en-US" sz="2800" dirty="0"/>
              <a:t>Undergraduate opportunities for field and lab work, analysis, and 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417B5-FDEF-4E8C-B59A-33D867A5E225}"/>
              </a:ext>
            </a:extLst>
          </p:cNvPr>
          <p:cNvSpPr txBox="1"/>
          <p:nvPr/>
        </p:nvSpPr>
        <p:spPr>
          <a:xfrm>
            <a:off x="2638041" y="4154334"/>
            <a:ext cx="1741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Time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74A8ED-3215-45EE-B52E-FB8F540DC2CF}"/>
              </a:ext>
            </a:extLst>
          </p:cNvPr>
          <p:cNvGrpSpPr/>
          <p:nvPr/>
        </p:nvGrpSpPr>
        <p:grpSpPr>
          <a:xfrm>
            <a:off x="0" y="4216850"/>
            <a:ext cx="4252968" cy="2385754"/>
            <a:chOff x="242322" y="4345886"/>
            <a:chExt cx="4252968" cy="238575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FC5248B-BF2B-44AB-A0DA-B7463F5308B0}"/>
                </a:ext>
              </a:extLst>
            </p:cNvPr>
            <p:cNvCxnSpPr>
              <a:cxnSpLocks/>
            </p:cNvCxnSpPr>
            <p:nvPr/>
          </p:nvCxnSpPr>
          <p:spPr>
            <a:xfrm>
              <a:off x="639991" y="4345886"/>
              <a:ext cx="0" cy="202501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D8AD77-9453-4691-A36B-E066C7F19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311" y="6334327"/>
              <a:ext cx="249585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905799-0797-4CFE-9687-8A1CFF6A62CB}"/>
                </a:ext>
              </a:extLst>
            </p:cNvPr>
            <p:cNvSpPr txBox="1"/>
            <p:nvPr/>
          </p:nvSpPr>
          <p:spPr>
            <a:xfrm rot="16200000">
              <a:off x="-406569" y="5225603"/>
              <a:ext cx="1636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Abundance (N)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F28A7A-C6FA-4BF3-BA0A-033B6C307519}"/>
                </a:ext>
              </a:extLst>
            </p:cNvPr>
            <p:cNvSpPr txBox="1"/>
            <p:nvPr/>
          </p:nvSpPr>
          <p:spPr>
            <a:xfrm>
              <a:off x="1200548" y="6377697"/>
              <a:ext cx="1741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Body size (M) 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4A1517-C0F9-4C72-9F2C-3F92D0FF289B}"/>
                </a:ext>
              </a:extLst>
            </p:cNvPr>
            <p:cNvCxnSpPr>
              <a:cxnSpLocks/>
            </p:cNvCxnSpPr>
            <p:nvPr/>
          </p:nvCxnSpPr>
          <p:spPr>
            <a:xfrm>
              <a:off x="758219" y="4653432"/>
              <a:ext cx="2305694" cy="476170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6419BE-60CF-4A1E-8C35-1408BE9D772B}"/>
                </a:ext>
              </a:extLst>
            </p:cNvPr>
            <p:cNvCxnSpPr>
              <a:cxnSpLocks/>
            </p:cNvCxnSpPr>
            <p:nvPr/>
          </p:nvCxnSpPr>
          <p:spPr>
            <a:xfrm>
              <a:off x="758219" y="4646123"/>
              <a:ext cx="2332677" cy="156692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22FE87-5B76-4566-82E5-BAC8425FA2E4}"/>
                </a:ext>
              </a:extLst>
            </p:cNvPr>
            <p:cNvSpPr txBox="1"/>
            <p:nvPr/>
          </p:nvSpPr>
          <p:spPr>
            <a:xfrm>
              <a:off x="2257887" y="4624859"/>
              <a:ext cx="603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1ACF1"/>
                  </a:solidFill>
                </a:rPr>
                <a:t>Ref.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9157DE-3220-4228-807B-E12C6C20FBFC}"/>
                </a:ext>
              </a:extLst>
            </p:cNvPr>
            <p:cNvSpPr txBox="1"/>
            <p:nvPr/>
          </p:nvSpPr>
          <p:spPr>
            <a:xfrm>
              <a:off x="2793239" y="6393086"/>
              <a:ext cx="1139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Impacted</a:t>
              </a:r>
            </a:p>
          </p:txBody>
        </p:sp>
        <p:sp>
          <p:nvSpPr>
            <p:cNvPr id="3" name="Arrow: Curved Up 2">
              <a:extLst>
                <a:ext uri="{FF2B5EF4-FFF2-40B4-BE49-F238E27FC236}">
                  <a16:creationId xmlns:a16="http://schemas.microsoft.com/office/drawing/2014/main" id="{45E01F63-312A-4CB8-BCCF-60255550D012}"/>
                </a:ext>
              </a:extLst>
            </p:cNvPr>
            <p:cNvSpPr/>
            <p:nvPr/>
          </p:nvSpPr>
          <p:spPr>
            <a:xfrm rot="16378795">
              <a:off x="3186037" y="5721746"/>
              <a:ext cx="432523" cy="23489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7AC3BB-E69B-4199-B452-B2E872E342D9}"/>
                </a:ext>
              </a:extLst>
            </p:cNvPr>
            <p:cNvSpPr txBox="1"/>
            <p:nvPr/>
          </p:nvSpPr>
          <p:spPr>
            <a:xfrm>
              <a:off x="3459033" y="5863108"/>
              <a:ext cx="10362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E32D91"/>
                  </a:solidFill>
                </a:rPr>
                <a:t>Water treatment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73619D-AC88-49D5-A17E-EB378A4F4002}"/>
                </a:ext>
              </a:extLst>
            </p:cNvPr>
            <p:cNvCxnSpPr>
              <a:cxnSpLocks/>
            </p:cNvCxnSpPr>
            <p:nvPr/>
          </p:nvCxnSpPr>
          <p:spPr>
            <a:xfrm>
              <a:off x="753600" y="4627685"/>
              <a:ext cx="2292567" cy="996016"/>
            </a:xfrm>
            <a:prstGeom prst="line">
              <a:avLst/>
            </a:prstGeom>
            <a:ln w="76200">
              <a:solidFill>
                <a:srgbClr val="E32D9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ED8481-ACB2-4A48-9119-13F1C49A55F4}"/>
              </a:ext>
            </a:extLst>
          </p:cNvPr>
          <p:cNvGrpSpPr/>
          <p:nvPr/>
        </p:nvGrpSpPr>
        <p:grpSpPr>
          <a:xfrm>
            <a:off x="4302635" y="4218248"/>
            <a:ext cx="4022070" cy="2370365"/>
            <a:chOff x="6795529" y="4456341"/>
            <a:chExt cx="4022070" cy="237036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5C1190-D936-48DB-8C25-68E3D4A64EB9}"/>
                </a:ext>
              </a:extLst>
            </p:cNvPr>
            <p:cNvCxnSpPr>
              <a:cxnSpLocks/>
            </p:cNvCxnSpPr>
            <p:nvPr/>
          </p:nvCxnSpPr>
          <p:spPr>
            <a:xfrm>
              <a:off x="7311426" y="4763887"/>
              <a:ext cx="2305694" cy="476170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98B7C03-D2FA-4D19-B4AC-1BC3CFAD9414}"/>
                </a:ext>
              </a:extLst>
            </p:cNvPr>
            <p:cNvCxnSpPr>
              <a:cxnSpLocks/>
            </p:cNvCxnSpPr>
            <p:nvPr/>
          </p:nvCxnSpPr>
          <p:spPr>
            <a:xfrm>
              <a:off x="7342513" y="4756578"/>
              <a:ext cx="2256861" cy="679224"/>
            </a:xfrm>
            <a:prstGeom prst="line">
              <a:avLst/>
            </a:prstGeom>
            <a:solidFill>
              <a:srgbClr val="8A8A9C"/>
            </a:solidFill>
            <a:ln w="76200">
              <a:solidFill>
                <a:srgbClr val="8A8A9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F15693-EB43-4324-ABED-6D570B12D892}"/>
                </a:ext>
              </a:extLst>
            </p:cNvPr>
            <p:cNvCxnSpPr>
              <a:cxnSpLocks/>
            </p:cNvCxnSpPr>
            <p:nvPr/>
          </p:nvCxnSpPr>
          <p:spPr>
            <a:xfrm>
              <a:off x="7193198" y="4456341"/>
              <a:ext cx="0" cy="202501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73A7B63-FF9E-4C38-900A-B71AA0DA3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7518" y="6444782"/>
              <a:ext cx="249585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018AF2-3B97-40A6-9086-BB1775A81000}"/>
                </a:ext>
              </a:extLst>
            </p:cNvPr>
            <p:cNvSpPr txBox="1"/>
            <p:nvPr/>
          </p:nvSpPr>
          <p:spPr>
            <a:xfrm rot="16200000">
              <a:off x="6146638" y="5336058"/>
              <a:ext cx="1636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Abundance (N)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9E3E3D-75FD-4E6E-BCC9-CD1AE2F3B92B}"/>
                </a:ext>
              </a:extLst>
            </p:cNvPr>
            <p:cNvSpPr txBox="1"/>
            <p:nvPr/>
          </p:nvSpPr>
          <p:spPr>
            <a:xfrm>
              <a:off x="7753755" y="6488152"/>
              <a:ext cx="1741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Body size (M) 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BBFD5EC-9788-4897-8B03-D1C90FECB50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426" y="4756578"/>
              <a:ext cx="2332677" cy="156692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297F1E-F047-4ABB-BB60-0B7B21DC31B7}"/>
                </a:ext>
              </a:extLst>
            </p:cNvPr>
            <p:cNvSpPr txBox="1"/>
            <p:nvPr/>
          </p:nvSpPr>
          <p:spPr>
            <a:xfrm>
              <a:off x="9644103" y="5097248"/>
              <a:ext cx="603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1ACF1"/>
                  </a:solidFill>
                </a:rPr>
                <a:t>Ref.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CD61E1-0BB5-4906-BED8-319C1F49059E}"/>
                </a:ext>
              </a:extLst>
            </p:cNvPr>
            <p:cNvSpPr txBox="1"/>
            <p:nvPr/>
          </p:nvSpPr>
          <p:spPr>
            <a:xfrm>
              <a:off x="9677661" y="6124667"/>
              <a:ext cx="1139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Impacted</a:t>
              </a:r>
            </a:p>
          </p:txBody>
        </p:sp>
        <p:sp>
          <p:nvSpPr>
            <p:cNvPr id="41" name="Arrow: Curved Up 40">
              <a:extLst>
                <a:ext uri="{FF2B5EF4-FFF2-40B4-BE49-F238E27FC236}">
                  <a16:creationId xmlns:a16="http://schemas.microsoft.com/office/drawing/2014/main" id="{FBD7D36A-4749-488E-8579-367A6F5702B2}"/>
                </a:ext>
              </a:extLst>
            </p:cNvPr>
            <p:cNvSpPr/>
            <p:nvPr/>
          </p:nvSpPr>
          <p:spPr>
            <a:xfrm rot="16378795">
              <a:off x="10001395" y="5371154"/>
              <a:ext cx="432523" cy="234892"/>
            </a:xfrm>
            <a:prstGeom prst="curvedUpArrow">
              <a:avLst/>
            </a:prstGeom>
            <a:solidFill>
              <a:srgbClr val="8A8A9C"/>
            </a:solidFill>
            <a:ln>
              <a:solidFill>
                <a:srgbClr val="8A8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847ED38F-2A39-419C-BB06-B93AC83EF4A8}"/>
              </a:ext>
            </a:extLst>
          </p:cNvPr>
          <p:cNvSpPr/>
          <p:nvPr/>
        </p:nvSpPr>
        <p:spPr>
          <a:xfrm>
            <a:off x="3178316" y="4841765"/>
            <a:ext cx="603527" cy="42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40A29899-7DC4-48AC-8CBE-34E9681AB661}"/>
              </a:ext>
            </a:extLst>
          </p:cNvPr>
          <p:cNvSpPr/>
          <p:nvPr/>
        </p:nvSpPr>
        <p:spPr>
          <a:xfrm rot="16378795">
            <a:off x="7223799" y="5550569"/>
            <a:ext cx="432523" cy="2348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7301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6390"/>
            <a:ext cx="9843796" cy="1546157"/>
          </a:xfrm>
        </p:spPr>
        <p:txBody>
          <a:bodyPr anchor="t" anchorCtr="0">
            <a:noAutofit/>
          </a:bodyPr>
          <a:lstStyle/>
          <a:p>
            <a:r>
              <a:rPr lang="en-US" u="sng" dirty="0">
                <a:latin typeface="+mn-lt"/>
              </a:rPr>
              <a:t>Many impacts to freshwater in Colorado…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8E668-3F99-4787-A853-6C05C248C6FA}"/>
              </a:ext>
            </a:extLst>
          </p:cNvPr>
          <p:cNvSpPr txBox="1"/>
          <p:nvPr/>
        </p:nvSpPr>
        <p:spPr>
          <a:xfrm>
            <a:off x="-1" y="1097840"/>
            <a:ext cx="1212046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Water is a vital natural resource</a:t>
            </a:r>
          </a:p>
          <a:p>
            <a:endParaRPr lang="en-US" sz="3600" dirty="0"/>
          </a:p>
          <a:p>
            <a:r>
              <a:rPr lang="en-US" sz="3600" dirty="0"/>
              <a:t>Limited quantity and quality</a:t>
            </a:r>
          </a:p>
          <a:p>
            <a:endParaRPr lang="en-US" sz="3600" dirty="0"/>
          </a:p>
          <a:p>
            <a:r>
              <a:rPr lang="en-US" sz="3600" dirty="0"/>
              <a:t>Necessary to sustainably manage</a:t>
            </a:r>
          </a:p>
          <a:p>
            <a:endParaRPr lang="en-US" sz="3600" dirty="0"/>
          </a:p>
          <a:p>
            <a:r>
              <a:rPr lang="en-US" sz="3600" dirty="0"/>
              <a:t>Size spectra used to monitor human impacts to natural resource and characterize restoration</a:t>
            </a:r>
          </a:p>
          <a:p>
            <a:pPr lvl="1"/>
            <a:r>
              <a:rPr lang="en-US" sz="3600" dirty="0"/>
              <a:t>Applications to sustainable use and best management practices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481264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42" y="65314"/>
            <a:ext cx="11523916" cy="1147666"/>
          </a:xfrm>
        </p:spPr>
        <p:txBody>
          <a:bodyPr anchor="t" anchorCtr="0">
            <a:noAutofit/>
          </a:bodyPr>
          <a:lstStyle/>
          <a:p>
            <a:pPr marL="0" indent="0" algn="ctr">
              <a:buNone/>
            </a:pPr>
            <a:r>
              <a:rPr lang="en-US" sz="4000" u="sng" dirty="0"/>
              <a:t>Climate change adds uncertainty to water quantity…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328DD0-9119-4613-BF7B-65DFA1D63963}"/>
              </a:ext>
            </a:extLst>
          </p:cNvPr>
          <p:cNvGrpSpPr/>
          <p:nvPr/>
        </p:nvGrpSpPr>
        <p:grpSpPr>
          <a:xfrm>
            <a:off x="2305860" y="1014150"/>
            <a:ext cx="7580279" cy="5545269"/>
            <a:chOff x="5782639" y="1144780"/>
            <a:chExt cx="6097424" cy="4407932"/>
          </a:xfrm>
        </p:grpSpPr>
        <p:pic>
          <p:nvPicPr>
            <p:cNvPr id="3076" name="Picture 4" descr="Record Drought Reveals Stunning Changes Along Colorado River">
              <a:extLst>
                <a:ext uri="{FF2B5EF4-FFF2-40B4-BE49-F238E27FC236}">
                  <a16:creationId xmlns:a16="http://schemas.microsoft.com/office/drawing/2014/main" id="{0F2AA521-C342-4550-99F6-4F5316173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401" y="1144780"/>
              <a:ext cx="6057900" cy="403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FB92BF-4AF8-4F23-9B4B-A80421239203}"/>
                </a:ext>
              </a:extLst>
            </p:cNvPr>
            <p:cNvSpPr txBox="1"/>
            <p:nvPr/>
          </p:nvSpPr>
          <p:spPr>
            <a:xfrm>
              <a:off x="5782639" y="5183380"/>
              <a:ext cx="60974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>
                  <a:hlinkClick r:id="rId3"/>
                </a:rPr>
                <a:t>https://www.nationalgeographic.com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00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821" y="49654"/>
            <a:ext cx="11771888" cy="879986"/>
          </a:xfrm>
        </p:spPr>
        <p:txBody>
          <a:bodyPr anchor="t" anchorCtr="0">
            <a:noAutofit/>
          </a:bodyPr>
          <a:lstStyle/>
          <a:p>
            <a:r>
              <a:rPr lang="en-US" u="sng" dirty="0">
                <a:latin typeface="+mn-lt"/>
              </a:rPr>
              <a:t>Take home…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8E668-3F99-4787-A853-6C05C248C6FA}"/>
              </a:ext>
            </a:extLst>
          </p:cNvPr>
          <p:cNvSpPr txBox="1"/>
          <p:nvPr/>
        </p:nvSpPr>
        <p:spPr>
          <a:xfrm>
            <a:off x="312820" y="929640"/>
            <a:ext cx="1026373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Freshwater is an important natural resource in 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Body size is a magic ruler: easy to measure, broad biologic implications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Size spectra are a “universal” pattern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Size spectra may simplify and broaden biomonitoring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CMU student opportunities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8030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22" y="0"/>
            <a:ext cx="5145378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9132" y="76362"/>
            <a:ext cx="6874666" cy="970450"/>
          </a:xfrm>
        </p:spPr>
        <p:txBody>
          <a:bodyPr/>
          <a:lstStyle/>
          <a:p>
            <a:r>
              <a:rPr lang="en-US" dirty="0">
                <a:latin typeface="+mn-lt"/>
              </a:rPr>
              <a:t>Thank You!</a:t>
            </a:r>
            <a:endParaRPr lang="en-US" b="1" dirty="0">
              <a:latin typeface="+mn-lt"/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79132" y="1144069"/>
            <a:ext cx="6967490" cy="3419078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400" dirty="0"/>
              <a:t>Not enough thanks possible to </a:t>
            </a:r>
            <a:r>
              <a:rPr lang="en-US" sz="2400" dirty="0" err="1"/>
              <a:t>Carlyn</a:t>
            </a:r>
            <a:r>
              <a:rPr lang="en-US" sz="2400" dirty="0"/>
              <a:t> Perovich</a:t>
            </a:r>
          </a:p>
          <a:p>
            <a:pPr marL="36900" indent="0">
              <a:buNone/>
            </a:pPr>
            <a:r>
              <a:rPr lang="en-US" sz="2400" dirty="0"/>
              <a:t>… to my graduate advisers and committee members</a:t>
            </a:r>
          </a:p>
          <a:p>
            <a:pPr marL="36900" indent="0">
              <a:buNone/>
            </a:pPr>
            <a:r>
              <a:rPr lang="en-US" sz="2400" dirty="0"/>
              <a:t>… to all my collaborators and co-authors</a:t>
            </a:r>
          </a:p>
          <a:p>
            <a:pPr marL="36900" indent="0">
              <a:buNone/>
            </a:pPr>
            <a:r>
              <a:rPr lang="en-US" sz="2400" dirty="0"/>
              <a:t>… to Drs. Akira Terui and Jeff Wesner for my post-doc time at UNCG and USD, respectively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dirty="0"/>
              <a:t>… thank you for listening!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7C863BA-D726-4904-AD1F-7D01AE59FF6E}"/>
              </a:ext>
            </a:extLst>
          </p:cNvPr>
          <p:cNvSpPr txBox="1">
            <a:spLocks/>
          </p:cNvSpPr>
          <p:nvPr/>
        </p:nvSpPr>
        <p:spPr>
          <a:xfrm>
            <a:off x="7046622" y="588950"/>
            <a:ext cx="5145378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>
                <a:solidFill>
                  <a:srgbClr val="E32D91"/>
                </a:solidFill>
                <a:effectLst/>
                <a:latin typeface="+mn-lt"/>
              </a:rPr>
              <a:t>Questions?</a:t>
            </a:r>
          </a:p>
        </p:txBody>
      </p:sp>
      <p:pic>
        <p:nvPicPr>
          <p:cNvPr id="13" name="Picture 6" descr="UCReversed_300">
            <a:extLst>
              <a:ext uri="{FF2B5EF4-FFF2-40B4-BE49-F238E27FC236}">
                <a16:creationId xmlns:a16="http://schemas.microsoft.com/office/drawing/2014/main" id="{56CA6EA5-2E65-4A53-B34E-C93A65876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6057" t="19891" r="17488" b="18737"/>
          <a:stretch/>
        </p:blipFill>
        <p:spPr bwMode="auto">
          <a:xfrm>
            <a:off x="7060785" y="5445404"/>
            <a:ext cx="1540365" cy="124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Brand Guide - University Logos - University Communications">
            <a:extLst>
              <a:ext uri="{FF2B5EF4-FFF2-40B4-BE49-F238E27FC236}">
                <a16:creationId xmlns:a16="http://schemas.microsoft.com/office/drawing/2014/main" id="{B49CF89E-A425-4569-A03D-84E2D3A4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760" y="5275909"/>
            <a:ext cx="919528" cy="15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uth Dakota Coyotes - Wikipedia">
            <a:extLst>
              <a:ext uri="{FF2B5EF4-FFF2-40B4-BE49-F238E27FC236}">
                <a16:creationId xmlns:a16="http://schemas.microsoft.com/office/drawing/2014/main" id="{D5A248C5-74EF-4615-BF78-6298CE74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965" y="5359009"/>
            <a:ext cx="1116980" cy="141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3EA19AA-6197-4966-BBC3-964BC986EE81}"/>
              </a:ext>
            </a:extLst>
          </p:cNvPr>
          <p:cNvGrpSpPr/>
          <p:nvPr/>
        </p:nvGrpSpPr>
        <p:grpSpPr>
          <a:xfrm>
            <a:off x="1254349" y="4910036"/>
            <a:ext cx="4524231" cy="1833471"/>
            <a:chOff x="116760" y="4457752"/>
            <a:chExt cx="4524231" cy="1833471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0E39CFCA-FBC4-4833-B18A-24E3BFF7F13A}"/>
                </a:ext>
              </a:extLst>
            </p:cNvPr>
            <p:cNvSpPr txBox="1">
              <a:spLocks/>
            </p:cNvSpPr>
            <p:nvPr/>
          </p:nvSpPr>
          <p:spPr>
            <a:xfrm>
              <a:off x="523852" y="5287829"/>
              <a:ext cx="4067031" cy="4572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US" sz="22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/>
                  </a:solidFill>
                  <a:effectLst/>
                  <a:latin typeface="+mn-lt"/>
                </a:rPr>
                <a:t>github.com/</a:t>
              </a:r>
              <a:r>
                <a:rPr lang="en-US" sz="2200" dirty="0" err="1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/>
                  </a:solidFill>
                  <a:effectLst/>
                  <a:latin typeface="+mn-lt"/>
                </a:rPr>
                <a:t>Jpomz</a:t>
              </a:r>
              <a:endPara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32175C15-36E2-4458-A507-20918E97609A}"/>
                </a:ext>
              </a:extLst>
            </p:cNvPr>
            <p:cNvSpPr txBox="1">
              <a:spLocks/>
            </p:cNvSpPr>
            <p:nvPr/>
          </p:nvSpPr>
          <p:spPr>
            <a:xfrm>
              <a:off x="573959" y="4857490"/>
              <a:ext cx="4067031" cy="4572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US" sz="22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/>
                  </a:solidFill>
                  <a:effectLst/>
                  <a:latin typeface="+mn-lt"/>
                </a:rPr>
                <a:t>@NotAPomegranite</a:t>
              </a:r>
            </a:p>
          </p:txBody>
        </p:sp>
        <p:pic>
          <p:nvPicPr>
            <p:cNvPr id="19" name="Picture 4" descr="http://logos-download.com/wp-content/uploads/2016/02/Twitter_logo_bird_transparent_png.png">
              <a:extLst>
                <a:ext uri="{FF2B5EF4-FFF2-40B4-BE49-F238E27FC236}">
                  <a16:creationId xmlns:a16="http://schemas.microsoft.com/office/drawing/2014/main" id="{EFC26A6A-DF99-4146-9B7F-7054F845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60" y="4927471"/>
              <a:ext cx="457200" cy="374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65F66C4-528E-4DB2-81A7-CE5AD3667295}"/>
                </a:ext>
              </a:extLst>
            </p:cNvPr>
            <p:cNvSpPr txBox="1">
              <a:spLocks/>
            </p:cNvSpPr>
            <p:nvPr/>
          </p:nvSpPr>
          <p:spPr>
            <a:xfrm>
              <a:off x="573960" y="4457752"/>
              <a:ext cx="4067031" cy="4572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US" sz="22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/>
                  </a:solidFill>
                  <a:effectLst/>
                  <a:latin typeface="+mn-lt"/>
                </a:rPr>
                <a:t>jfpomeranz@gmail.com</a:t>
              </a:r>
            </a:p>
          </p:txBody>
        </p:sp>
        <p:pic>
          <p:nvPicPr>
            <p:cNvPr id="21" name="Picture 2" descr="GitHub Logos and Usage · GitHub">
              <a:extLst>
                <a:ext uri="{FF2B5EF4-FFF2-40B4-BE49-F238E27FC236}">
                  <a16:creationId xmlns:a16="http://schemas.microsoft.com/office/drawing/2014/main" id="{45F0C6E6-CC8D-4030-BD38-425FCB96BE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E32D9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60" y="5281344"/>
              <a:ext cx="457200" cy="560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8" name="Picture 14" descr="E-mail, mail icon - Download on Iconfinder on Iconfinder">
              <a:extLst>
                <a:ext uri="{FF2B5EF4-FFF2-40B4-BE49-F238E27FC236}">
                  <a16:creationId xmlns:a16="http://schemas.microsoft.com/office/drawing/2014/main" id="{045BDA87-F3CB-475A-90D8-0EFD6CA2C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60" y="4463498"/>
              <a:ext cx="40709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FF7814-C3B1-40D7-A0DD-F09842DB1358}"/>
                </a:ext>
              </a:extLst>
            </p:cNvPr>
            <p:cNvSpPr txBox="1"/>
            <p:nvPr/>
          </p:nvSpPr>
          <p:spPr>
            <a:xfrm>
              <a:off x="562214" y="5842286"/>
              <a:ext cx="40286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dirty="0"/>
                <a:t>jfpomeranz.wixsite.com/ecologist</a:t>
              </a:r>
            </a:p>
          </p:txBody>
        </p:sp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A1D39E22-C0EC-43DA-8E2C-505B2C7CE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60" y="583402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941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1" y="182949"/>
            <a:ext cx="11308703" cy="1319188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Physical and  chemical measurements are only a snapshot in time…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7FC1F3-D556-4AB7-A0CD-D16629CCC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245" y="1930286"/>
            <a:ext cx="8754676" cy="49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152B4F-4F2B-4AF9-934C-3101CC5A9EE1}"/>
              </a:ext>
            </a:extLst>
          </p:cNvPr>
          <p:cNvSpPr txBox="1"/>
          <p:nvPr/>
        </p:nvSpPr>
        <p:spPr>
          <a:xfrm>
            <a:off x="2443674" y="2636619"/>
            <a:ext cx="2786354" cy="5355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August 4, 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DAC7D-17F3-4529-8A64-1B7056D810B2}"/>
              </a:ext>
            </a:extLst>
          </p:cNvPr>
          <p:cNvSpPr txBox="1"/>
          <p:nvPr/>
        </p:nvSpPr>
        <p:spPr>
          <a:xfrm>
            <a:off x="6886068" y="2636619"/>
            <a:ext cx="2786354" cy="5355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August 5,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36BF6-E37A-414A-A1D5-8F41E0E61C79}"/>
              </a:ext>
            </a:extLst>
          </p:cNvPr>
          <p:cNvSpPr txBox="1"/>
          <p:nvPr/>
        </p:nvSpPr>
        <p:spPr>
          <a:xfrm>
            <a:off x="1622245" y="1394755"/>
            <a:ext cx="8754676" cy="535531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Animas River near Durango, CO</a:t>
            </a:r>
          </a:p>
        </p:txBody>
      </p:sp>
    </p:spTree>
    <p:extLst>
      <p:ext uri="{BB962C8B-B14F-4D97-AF65-F5344CB8AC3E}">
        <p14:creationId xmlns:p14="http://schemas.microsoft.com/office/powerpoint/2010/main" val="267683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BE3ECF-E184-475F-84FF-0FB5F7AB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1" y="65314"/>
            <a:ext cx="11200657" cy="3836543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n-US" sz="4000" u="sng" dirty="0"/>
              <a:t>Biomonitoring…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 marL="0" indent="0">
              <a:buNone/>
              <a:defRPr/>
            </a:pPr>
            <a:r>
              <a:rPr lang="en-US" sz="3200" dirty="0"/>
              <a:t>“The use of living organisms to assess environmental conditions.”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 marL="0" indent="0">
              <a:buNone/>
              <a:defRPr/>
            </a:pPr>
            <a:r>
              <a:rPr lang="en-US" sz="3200" dirty="0"/>
              <a:t>Integrate conditions through time</a:t>
            </a:r>
          </a:p>
          <a:p>
            <a:pPr marL="457200" lvl="1" indent="0">
              <a:buNone/>
              <a:defRPr/>
            </a:pPr>
            <a:r>
              <a:rPr lang="en-US" sz="2800" dirty="0"/>
              <a:t>Physical/chemical measurements are a picture</a:t>
            </a:r>
          </a:p>
          <a:p>
            <a:pPr marL="457200" lvl="1" indent="0">
              <a:buNone/>
              <a:defRPr/>
            </a:pPr>
            <a:r>
              <a:rPr lang="en-US" sz="2800" dirty="0"/>
              <a:t>Biomonitoring is a movie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B65349-F517-4429-BDCD-B3299DED5DA2}"/>
              </a:ext>
            </a:extLst>
          </p:cNvPr>
          <p:cNvGrpSpPr/>
          <p:nvPr/>
        </p:nvGrpSpPr>
        <p:grpSpPr>
          <a:xfrm>
            <a:off x="6161519" y="4340592"/>
            <a:ext cx="1870048" cy="1496552"/>
            <a:chOff x="8838864" y="371489"/>
            <a:chExt cx="3193951" cy="22785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D5A2E34-AD38-41E6-A19A-99FFCBD78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822" y="2213088"/>
              <a:ext cx="495300" cy="436933"/>
            </a:xfrm>
            <a:prstGeom prst="rect">
              <a:avLst/>
            </a:prstGeom>
          </p:spPr>
        </p:pic>
        <p:pic>
          <p:nvPicPr>
            <p:cNvPr id="5" name="Picture 8" descr="trans">
              <a:extLst>
                <a:ext uri="{FF2B5EF4-FFF2-40B4-BE49-F238E27FC236}">
                  <a16:creationId xmlns:a16="http://schemas.microsoft.com/office/drawing/2014/main" id="{F52E02D1-4D52-444D-9197-0916FAAD3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065615">
              <a:off x="10195665" y="1362381"/>
              <a:ext cx="791457" cy="244333"/>
            </a:xfrm>
            <a:prstGeom prst="rect">
              <a:avLst/>
            </a:prstGeom>
            <a:noFill/>
          </p:spPr>
        </p:pic>
        <p:pic>
          <p:nvPicPr>
            <p:cNvPr id="6" name="Picture 7" descr="Greenstonefly (Trans )">
              <a:extLst>
                <a:ext uri="{FF2B5EF4-FFF2-40B4-BE49-F238E27FC236}">
                  <a16:creationId xmlns:a16="http://schemas.microsoft.com/office/drawing/2014/main" id="{EAD9F6F7-59EA-47DA-BBF5-63D25C9C1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1318" y="959109"/>
              <a:ext cx="1086918" cy="612888"/>
            </a:xfrm>
            <a:prstGeom prst="rect">
              <a:avLst/>
            </a:prstGeom>
            <a:noFill/>
          </p:spPr>
        </p:pic>
        <p:pic>
          <p:nvPicPr>
            <p:cNvPr id="7" name="Picture 6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BF1F2F8C-34FF-4EE3-9F77-A45F731A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391" y="371489"/>
              <a:ext cx="1992424" cy="796969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5FBDECA-68FF-4266-85D0-E4D64B46F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1479">
              <a:off x="9422205" y="1329597"/>
              <a:ext cx="935673" cy="653665"/>
            </a:xfrm>
            <a:prstGeom prst="rect">
              <a:avLst/>
            </a:prstGeom>
          </p:spPr>
        </p:pic>
        <p:pic>
          <p:nvPicPr>
            <p:cNvPr id="9" name="Picture 44" descr="Yellow Dele">
              <a:extLst>
                <a:ext uri="{FF2B5EF4-FFF2-40B4-BE49-F238E27FC236}">
                  <a16:creationId xmlns:a16="http://schemas.microsoft.com/office/drawing/2014/main" id="{B4960BC9-7A9E-4F69-A396-DAB522E16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9024563" y="177615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1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2E4D6A0-09D1-4C01-AC8B-D45A536A5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0301" y="89019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Greenstonefly (Trans )">
              <a:extLst>
                <a:ext uri="{FF2B5EF4-FFF2-40B4-BE49-F238E27FC236}">
                  <a16:creationId xmlns:a16="http://schemas.microsoft.com/office/drawing/2014/main" id="{3B6C38C6-838C-417A-B43E-F8DE9C109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2281524">
              <a:off x="9957906" y="1985185"/>
              <a:ext cx="1025415" cy="578208"/>
            </a:xfrm>
            <a:prstGeom prst="rect">
              <a:avLst/>
            </a:prstGeom>
            <a:noFill/>
          </p:spPr>
        </p:pic>
        <p:pic>
          <p:nvPicPr>
            <p:cNvPr id="12" name="Picture 44" descr="Yellow Dele">
              <a:extLst>
                <a:ext uri="{FF2B5EF4-FFF2-40B4-BE49-F238E27FC236}">
                  <a16:creationId xmlns:a16="http://schemas.microsoft.com/office/drawing/2014/main" id="{EC22F782-73FE-44B5-86A0-71D4A7487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10616944" y="129109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1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FFE88B6-4FE4-4675-835B-12F83F0A3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091662" y="1057754"/>
              <a:ext cx="311999" cy="18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CAE6DFB3-4536-4E92-BD4E-6FBAB58C9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8823073" y="156829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5A293B3-5B77-409E-841D-C12598100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0312" y="1693257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2ACD6643-CDC6-42DC-B95E-D6601C7EF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10652004" y="1889370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1782C62F-06B5-4FC8-AB6F-771540251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9573134" y="451733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4" descr="Yellow Dele">
              <a:extLst>
                <a:ext uri="{FF2B5EF4-FFF2-40B4-BE49-F238E27FC236}">
                  <a16:creationId xmlns:a16="http://schemas.microsoft.com/office/drawing/2014/main" id="{EBC2309C-F568-4CFF-9715-C975CAD19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8838864" y="408467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20" name="Picture 44" descr="Yellow Dele">
              <a:extLst>
                <a:ext uri="{FF2B5EF4-FFF2-40B4-BE49-F238E27FC236}">
                  <a16:creationId xmlns:a16="http://schemas.microsoft.com/office/drawing/2014/main" id="{F6675D90-E4AD-49AF-B583-2C6A1194A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9510999" y="208738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21" name="Picture 2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35CA9FF-0FF2-4A96-B12C-411E98E4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0253">
              <a:off x="10854154" y="1317363"/>
              <a:ext cx="921428" cy="643714"/>
            </a:xfrm>
            <a:prstGeom prst="rect">
              <a:avLst/>
            </a:prstGeom>
          </p:spPr>
        </p:pic>
      </p:grp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2D2DC9C-1300-42BE-9C76-868358054FCA}"/>
              </a:ext>
            </a:extLst>
          </p:cNvPr>
          <p:cNvSpPr/>
          <p:nvPr/>
        </p:nvSpPr>
        <p:spPr>
          <a:xfrm rot="16200000">
            <a:off x="8549903" y="4465625"/>
            <a:ext cx="678128" cy="1246486"/>
          </a:xfrm>
          <a:prstGeom prst="downArrow">
            <a:avLst>
              <a:gd name="adj1" fmla="val 48944"/>
              <a:gd name="adj2" fmla="val 44587"/>
            </a:avLst>
          </a:prstGeom>
          <a:solidFill>
            <a:srgbClr val="9C9C9C"/>
          </a:solidFill>
          <a:ln>
            <a:solidFill>
              <a:srgbClr val="9C9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Pollution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F0021B-81C8-444C-8F27-114663129E0D}"/>
              </a:ext>
            </a:extLst>
          </p:cNvPr>
          <p:cNvGrpSpPr/>
          <p:nvPr/>
        </p:nvGrpSpPr>
        <p:grpSpPr>
          <a:xfrm>
            <a:off x="9746366" y="4340592"/>
            <a:ext cx="1870048" cy="1496552"/>
            <a:chOff x="7495114" y="3029073"/>
            <a:chExt cx="3193951" cy="22785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A6F99C-37CC-4295-9987-AD6EE2EB8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072" y="4870672"/>
              <a:ext cx="495300" cy="436933"/>
            </a:xfrm>
            <a:prstGeom prst="rect">
              <a:avLst/>
            </a:prstGeom>
          </p:spPr>
        </p:pic>
        <p:pic>
          <p:nvPicPr>
            <p:cNvPr id="25" name="Picture 8" descr="trans">
              <a:extLst>
                <a:ext uri="{FF2B5EF4-FFF2-40B4-BE49-F238E27FC236}">
                  <a16:creationId xmlns:a16="http://schemas.microsoft.com/office/drawing/2014/main" id="{B6CA013C-9ABB-4CBE-9FC0-A3C84E9AE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065615">
              <a:off x="8851915" y="4019965"/>
              <a:ext cx="791457" cy="244333"/>
            </a:xfrm>
            <a:prstGeom prst="rect">
              <a:avLst/>
            </a:prstGeom>
            <a:noFill/>
          </p:spPr>
        </p:pic>
        <p:pic>
          <p:nvPicPr>
            <p:cNvPr id="26" name="Picture 7" descr="Greenstonefly (Trans )">
              <a:extLst>
                <a:ext uri="{FF2B5EF4-FFF2-40B4-BE49-F238E27FC236}">
                  <a16:creationId xmlns:a16="http://schemas.microsoft.com/office/drawing/2014/main" id="{0375B234-C7F0-4105-AA9C-C4ED380EF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7568" y="3616693"/>
              <a:ext cx="1086918" cy="612888"/>
            </a:xfrm>
            <a:prstGeom prst="rect">
              <a:avLst/>
            </a:prstGeom>
            <a:noFill/>
          </p:spPr>
        </p:pic>
        <p:pic>
          <p:nvPicPr>
            <p:cNvPr id="27" name="Picture 26" descr="A close up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ED114AA3-4D0B-4EA6-BC3D-FC3E7A6C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641" y="3029073"/>
              <a:ext cx="1992424" cy="796969"/>
            </a:xfrm>
            <a:prstGeom prst="rect">
              <a:avLst/>
            </a:prstGeom>
          </p:spPr>
        </p:pic>
        <p:pic>
          <p:nvPicPr>
            <p:cNvPr id="28" name="Picture 2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E9D1985-13DA-42CB-979C-3E6EAFBF6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1479">
              <a:off x="8078455" y="3987181"/>
              <a:ext cx="935673" cy="653665"/>
            </a:xfrm>
            <a:prstGeom prst="rect">
              <a:avLst/>
            </a:prstGeom>
          </p:spPr>
        </p:pic>
        <p:pic>
          <p:nvPicPr>
            <p:cNvPr id="29" name="Picture 44" descr="Yellow Dele">
              <a:extLst>
                <a:ext uri="{FF2B5EF4-FFF2-40B4-BE49-F238E27FC236}">
                  <a16:creationId xmlns:a16="http://schemas.microsoft.com/office/drawing/2014/main" id="{5731FB55-7E9F-44AC-8BB5-40123D55A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7680813" y="443374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30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B8944354-82F3-41EC-9196-E00F72268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551" y="3547778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Greenstonefly (Trans )">
              <a:extLst>
                <a:ext uri="{FF2B5EF4-FFF2-40B4-BE49-F238E27FC236}">
                  <a16:creationId xmlns:a16="http://schemas.microsoft.com/office/drawing/2014/main" id="{D5540823-9FA3-4410-8103-7FDBE7990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2281524">
              <a:off x="8614156" y="4642769"/>
              <a:ext cx="1025415" cy="578208"/>
            </a:xfrm>
            <a:prstGeom prst="rect">
              <a:avLst/>
            </a:prstGeom>
            <a:noFill/>
          </p:spPr>
        </p:pic>
        <p:pic>
          <p:nvPicPr>
            <p:cNvPr id="32" name="Picture 44" descr="Yellow Dele">
              <a:extLst>
                <a:ext uri="{FF2B5EF4-FFF2-40B4-BE49-F238E27FC236}">
                  <a16:creationId xmlns:a16="http://schemas.microsoft.com/office/drawing/2014/main" id="{6FD350B5-A83F-4993-8558-B0C222F20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9273194" y="394868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33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6E8D8FDF-B1C3-4EF7-AC8E-A953BA9BC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8747912" y="3715338"/>
              <a:ext cx="311999" cy="18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54CF519-E655-47F0-8464-58732F7F1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7479323" y="4225878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EDAD17E4-70C0-4765-BE3E-9DE233F28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6562" y="4350841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3D9BE774-0094-434A-9A32-8825DAA34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91077">
              <a:off x="9308254" y="4546954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Basic Entomology For Fly Fishing – The Catch and The Hatch">
              <a:extLst>
                <a:ext uri="{FF2B5EF4-FFF2-40B4-BE49-F238E27FC236}">
                  <a16:creationId xmlns:a16="http://schemas.microsoft.com/office/drawing/2014/main" id="{9644CC5F-24FC-49BE-882A-9DE396F82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1164">
              <a:off x="8229384" y="3109317"/>
              <a:ext cx="311999" cy="22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4" descr="Yellow Dele">
              <a:extLst>
                <a:ext uri="{FF2B5EF4-FFF2-40B4-BE49-F238E27FC236}">
                  <a16:creationId xmlns:a16="http://schemas.microsoft.com/office/drawing/2014/main" id="{B060EEB6-2D91-4962-A370-AEA439FF1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3493989">
              <a:off x="7495114" y="3066051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39" name="Picture 44" descr="Yellow Dele">
              <a:extLst>
                <a:ext uri="{FF2B5EF4-FFF2-40B4-BE49-F238E27FC236}">
                  <a16:creationId xmlns:a16="http://schemas.microsoft.com/office/drawing/2014/main" id="{8CE448E4-C044-49FC-80CC-B2D80926B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6142919">
              <a:off x="8167249" y="4744965"/>
              <a:ext cx="599939" cy="409588"/>
            </a:xfrm>
            <a:prstGeom prst="rect">
              <a:avLst/>
            </a:prstGeom>
            <a:noFill/>
          </p:spPr>
        </p:pic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D15F449-5A9D-4EEF-947F-587B1FA22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20253">
              <a:off x="9510404" y="3974947"/>
              <a:ext cx="921428" cy="643714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198DA1F-C3AF-44E1-A0A7-D03586566055}"/>
              </a:ext>
            </a:extLst>
          </p:cNvPr>
          <p:cNvSpPr txBox="1"/>
          <p:nvPr/>
        </p:nvSpPr>
        <p:spPr>
          <a:xfrm>
            <a:off x="443737" y="4369184"/>
            <a:ext cx="6097424" cy="1439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Sensitive vs. tolerant species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Extensive background research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 and field studies</a:t>
            </a:r>
          </a:p>
        </p:txBody>
      </p:sp>
    </p:spTree>
    <p:extLst>
      <p:ext uri="{BB962C8B-B14F-4D97-AF65-F5344CB8AC3E}">
        <p14:creationId xmlns:p14="http://schemas.microsoft.com/office/powerpoint/2010/main" val="269137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3"/>
    </mc:Choice>
    <mc:Fallback xmlns="">
      <p:transition spd="slow" advTm="10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6468</TotalTime>
  <Words>2469</Words>
  <Application>Microsoft Office PowerPoint</Application>
  <PresentationFormat>Widescreen</PresentationFormat>
  <Paragraphs>555</Paragraphs>
  <Slides>77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Calibri Light</vt:lpstr>
      <vt:lpstr>Gill Sans MT</vt:lpstr>
      <vt:lpstr>Office Theme</vt:lpstr>
      <vt:lpstr>1_Office Theme</vt:lpstr>
      <vt:lpstr>Body size distributions in stream communities: A new biomonitoring tool</vt:lpstr>
      <vt:lpstr>About me…</vt:lpstr>
      <vt:lpstr>Overview – where are we going?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Why is body size so important?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How is body size distributed within communities?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Can size spectra be used as a biomonitoring tool in stream communities?</vt:lpstr>
      <vt:lpstr>Driving questions</vt:lpstr>
      <vt:lpstr>PowerPoint Presentation</vt:lpstr>
      <vt:lpstr>Study system: Reference streams…</vt:lpstr>
      <vt:lpstr>Study system: Reference vs. AMD streams…</vt:lpstr>
      <vt:lpstr>Study system: Acid Mine Drainage (AMD)…</vt:lpstr>
      <vt:lpstr>AMD creates extreme abiotic conditions…</vt:lpstr>
      <vt:lpstr>AMD has significant impacts on community composition…  Species loss and turnover  Decreased total abundance</vt:lpstr>
      <vt:lpstr>Effects of AMD on size spectra … 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size spectra in unimpacted stream communities in NZ follow a consistent pattern?    </vt:lpstr>
      <vt:lpstr>Do size spectra relationships change in response to AMD?  </vt:lpstr>
      <vt:lpstr>Predicted steeper slopes, so what happened??    </vt:lpstr>
      <vt:lpstr>Large bodied predators completely removed…  Fundamental changes to community organization in AMD-impacted streams</vt:lpstr>
      <vt:lpstr>Size Spectra response and implications…</vt:lpstr>
      <vt:lpstr>Size Spectra response and implications…</vt:lpstr>
      <vt:lpstr>Size Spectra response and implications…</vt:lpstr>
      <vt:lpstr>PowerPoint Presentation</vt:lpstr>
      <vt:lpstr>How will this research continue at CMU?</vt:lpstr>
      <vt:lpstr>Future Research</vt:lpstr>
      <vt:lpstr>Environmental Temperature contributes to natural variation in body size distributions…</vt:lpstr>
      <vt:lpstr>PowerPoint Presentation</vt:lpstr>
      <vt:lpstr>Resource availability may contribute to natural variation in biomass distributions…</vt:lpstr>
      <vt:lpstr>1. Temperature and resource supply may counteract one another in size-spectra relationships…</vt:lpstr>
      <vt:lpstr>2. Legacy effects of mining in Colorado…</vt:lpstr>
      <vt:lpstr>PowerPoint Presentation</vt:lpstr>
      <vt:lpstr>2. Legacy effects of mining in Colorado…</vt:lpstr>
      <vt:lpstr>3. Size spectra trajectory in restored streams…</vt:lpstr>
      <vt:lpstr>3. Size spectra trajectory in restored streams…</vt:lpstr>
      <vt:lpstr>Many impacts to freshwater in Colorado…</vt:lpstr>
      <vt:lpstr>PowerPoint Presentation</vt:lpstr>
      <vt:lpstr>Take home…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size distributions in stream communities: Inferring food web structure and function</dc:title>
  <dc:creator>Pomeranz, Justin</dc:creator>
  <cp:lastModifiedBy>Justin Pomeranz</cp:lastModifiedBy>
  <cp:revision>16</cp:revision>
  <cp:lastPrinted>2021-09-28T19:07:15Z</cp:lastPrinted>
  <dcterms:created xsi:type="dcterms:W3CDTF">2021-09-23T17:07:27Z</dcterms:created>
  <dcterms:modified xsi:type="dcterms:W3CDTF">2022-02-21T15:09:41Z</dcterms:modified>
</cp:coreProperties>
</file>